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5"/>
  </p:notesMasterIdLst>
  <p:sldIdLst>
    <p:sldId id="256" r:id="rId2"/>
    <p:sldId id="544" r:id="rId3"/>
    <p:sldId id="528" r:id="rId4"/>
    <p:sldId id="502" r:id="rId5"/>
    <p:sldId id="503" r:id="rId6"/>
    <p:sldId id="539" r:id="rId7"/>
    <p:sldId id="465" r:id="rId8"/>
    <p:sldId id="466" r:id="rId9"/>
    <p:sldId id="467" r:id="rId10"/>
    <p:sldId id="468" r:id="rId11"/>
    <p:sldId id="469" r:id="rId12"/>
    <p:sldId id="470" r:id="rId13"/>
    <p:sldId id="471" r:id="rId14"/>
    <p:sldId id="472" r:id="rId15"/>
    <p:sldId id="453" r:id="rId16"/>
    <p:sldId id="455" r:id="rId17"/>
    <p:sldId id="456" r:id="rId18"/>
    <p:sldId id="504" r:id="rId19"/>
    <p:sldId id="505" r:id="rId20"/>
    <p:sldId id="507" r:id="rId21"/>
    <p:sldId id="506" r:id="rId22"/>
    <p:sldId id="508" r:id="rId23"/>
    <p:sldId id="269" r:id="rId24"/>
  </p:sldIdLst>
  <p:sldSz cx="9144000" cy="5143500" type="screen16x9"/>
  <p:notesSz cx="7315200" cy="9601200"/>
  <p:embeddedFontLst>
    <p:embeddedFont>
      <p:font typeface="Lato" panose="020F050202020403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180" y="534"/>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8A88F-7335-4C06-A9A6-BAF515AF9C0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1263C39-2467-45C7-AEBA-DEE0CA114194}">
      <dgm:prSet/>
      <dgm:spPr/>
      <dgm:t>
        <a:bodyPr/>
        <a:lstStyle/>
        <a:p>
          <a:r>
            <a:rPr lang="en-US" b="0" i="0"/>
            <a:t>Direct communication with the specific person.</a:t>
          </a:r>
          <a:endParaRPr lang="en-US"/>
        </a:p>
      </dgm:t>
    </dgm:pt>
    <dgm:pt modelId="{3A8CCEE4-8ECA-4183-97DB-426125F64F2A}" type="parTrans" cxnId="{FFA1BDCD-31D9-4C95-8E83-1F279EC0EA86}">
      <dgm:prSet/>
      <dgm:spPr/>
      <dgm:t>
        <a:bodyPr/>
        <a:lstStyle/>
        <a:p>
          <a:endParaRPr lang="en-US"/>
        </a:p>
      </dgm:t>
    </dgm:pt>
    <dgm:pt modelId="{775A60CD-C6AD-43B3-82AD-C8CDE04A3693}" type="sibTrans" cxnId="{FFA1BDCD-31D9-4C95-8E83-1F279EC0EA86}">
      <dgm:prSet/>
      <dgm:spPr/>
      <dgm:t>
        <a:bodyPr/>
        <a:lstStyle/>
        <a:p>
          <a:endParaRPr lang="en-US"/>
        </a:p>
      </dgm:t>
    </dgm:pt>
    <dgm:pt modelId="{E4FE3C6B-F4CE-4D20-942A-3DD484EC662D}">
      <dgm:prSet/>
      <dgm:spPr/>
      <dgm:t>
        <a:bodyPr/>
        <a:lstStyle/>
        <a:p>
          <a:r>
            <a:rPr lang="en-US" b="0" i="0"/>
            <a:t>Person who made the post = creator of the photo.</a:t>
          </a:r>
          <a:endParaRPr lang="en-US"/>
        </a:p>
      </dgm:t>
    </dgm:pt>
    <dgm:pt modelId="{3E353C02-7A0E-44C9-B9AF-CD2894A69326}" type="parTrans" cxnId="{CE4DED5A-1848-4A18-A65C-BA4B0B4013BB}">
      <dgm:prSet/>
      <dgm:spPr/>
      <dgm:t>
        <a:bodyPr/>
        <a:lstStyle/>
        <a:p>
          <a:endParaRPr lang="en-US"/>
        </a:p>
      </dgm:t>
    </dgm:pt>
    <dgm:pt modelId="{315CACEA-8675-41BC-83FD-EF027F7E69A4}" type="sibTrans" cxnId="{CE4DED5A-1848-4A18-A65C-BA4B0B4013BB}">
      <dgm:prSet/>
      <dgm:spPr/>
      <dgm:t>
        <a:bodyPr/>
        <a:lstStyle/>
        <a:p>
          <a:endParaRPr lang="en-US"/>
        </a:p>
      </dgm:t>
    </dgm:pt>
    <dgm:pt modelId="{002F8B05-4FCB-4D0E-BC87-28B7BB56143C}">
      <dgm:prSet/>
      <dgm:spPr/>
      <dgm:t>
        <a:bodyPr/>
        <a:lstStyle/>
        <a:p>
          <a:r>
            <a:rPr lang="en-US" b="0" i="0"/>
            <a:t>The search starts with the person who made the post.</a:t>
          </a:r>
          <a:endParaRPr lang="en-US"/>
        </a:p>
      </dgm:t>
    </dgm:pt>
    <dgm:pt modelId="{238969B5-AC1A-49D6-A4A2-616E87F8B844}" type="parTrans" cxnId="{630F4AC4-A265-4734-B924-8BDDE427AD20}">
      <dgm:prSet/>
      <dgm:spPr/>
      <dgm:t>
        <a:bodyPr/>
        <a:lstStyle/>
        <a:p>
          <a:endParaRPr lang="en-US"/>
        </a:p>
      </dgm:t>
    </dgm:pt>
    <dgm:pt modelId="{DE30DBEE-72AC-4F8D-A842-482BDD890811}" type="sibTrans" cxnId="{630F4AC4-A265-4734-B924-8BDDE427AD20}">
      <dgm:prSet/>
      <dgm:spPr/>
      <dgm:t>
        <a:bodyPr/>
        <a:lstStyle/>
        <a:p>
          <a:endParaRPr lang="en-US"/>
        </a:p>
      </dgm:t>
    </dgm:pt>
    <dgm:pt modelId="{5C4C8E20-A5C2-4A48-AC40-58BFB4B18D0E}">
      <dgm:prSet/>
      <dgm:spPr/>
      <dgm:t>
        <a:bodyPr/>
        <a:lstStyle/>
        <a:p>
          <a:r>
            <a:rPr lang="en-US" b="0" i="0"/>
            <a:t>Reverse Image Search (Google, TinEye)</a:t>
          </a:r>
          <a:endParaRPr lang="en-US"/>
        </a:p>
      </dgm:t>
    </dgm:pt>
    <dgm:pt modelId="{D601FE88-8125-40B0-B523-7568644C996C}" type="parTrans" cxnId="{591DCCD4-05FD-4608-9376-4B62BC3B3136}">
      <dgm:prSet/>
      <dgm:spPr/>
      <dgm:t>
        <a:bodyPr/>
        <a:lstStyle/>
        <a:p>
          <a:endParaRPr lang="en-US"/>
        </a:p>
      </dgm:t>
    </dgm:pt>
    <dgm:pt modelId="{C767E302-4CC2-43BF-8F6E-CCD4B2AECA77}" type="sibTrans" cxnId="{591DCCD4-05FD-4608-9376-4B62BC3B3136}">
      <dgm:prSet/>
      <dgm:spPr/>
      <dgm:t>
        <a:bodyPr/>
        <a:lstStyle/>
        <a:p>
          <a:endParaRPr lang="en-US"/>
        </a:p>
      </dgm:t>
    </dgm:pt>
    <dgm:pt modelId="{66B97F18-5DA3-4454-9876-8B6DF675C3DB}" type="pres">
      <dgm:prSet presAssocID="{6808A88F-7335-4C06-A9A6-BAF515AF9C02}" presName="root" presStyleCnt="0">
        <dgm:presLayoutVars>
          <dgm:dir/>
          <dgm:resizeHandles val="exact"/>
        </dgm:presLayoutVars>
      </dgm:prSet>
      <dgm:spPr/>
    </dgm:pt>
    <dgm:pt modelId="{E93256EB-14EC-4606-A80A-D26AD0B24730}" type="pres">
      <dgm:prSet presAssocID="{A1263C39-2467-45C7-AEBA-DEE0CA114194}" presName="compNode" presStyleCnt="0"/>
      <dgm:spPr/>
    </dgm:pt>
    <dgm:pt modelId="{C4CED26C-A599-4655-8D04-A626CCAE922C}" type="pres">
      <dgm:prSet presAssocID="{A1263C39-2467-45C7-AEBA-DEE0CA114194}" presName="bgRect" presStyleLbl="bgShp" presStyleIdx="0" presStyleCnt="4"/>
      <dgm:spPr/>
    </dgm:pt>
    <dgm:pt modelId="{6607C532-D255-45AA-86F4-B7E937FBEDF0}" type="pres">
      <dgm:prSet presAssocID="{A1263C39-2467-45C7-AEBA-DEE0CA1141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F7A47348-C333-487E-B0EB-6539F7B83FCA}" type="pres">
      <dgm:prSet presAssocID="{A1263C39-2467-45C7-AEBA-DEE0CA114194}" presName="spaceRect" presStyleCnt="0"/>
      <dgm:spPr/>
    </dgm:pt>
    <dgm:pt modelId="{3CA82607-6C6A-45F0-88E5-CD2BA0A0C5F6}" type="pres">
      <dgm:prSet presAssocID="{A1263C39-2467-45C7-AEBA-DEE0CA114194}" presName="parTx" presStyleLbl="revTx" presStyleIdx="0" presStyleCnt="4">
        <dgm:presLayoutVars>
          <dgm:chMax val="0"/>
          <dgm:chPref val="0"/>
        </dgm:presLayoutVars>
      </dgm:prSet>
      <dgm:spPr/>
    </dgm:pt>
    <dgm:pt modelId="{E52C903D-0734-42F1-8ADA-D57EE6ECD7A9}" type="pres">
      <dgm:prSet presAssocID="{775A60CD-C6AD-43B3-82AD-C8CDE04A3693}" presName="sibTrans" presStyleCnt="0"/>
      <dgm:spPr/>
    </dgm:pt>
    <dgm:pt modelId="{5DE302EA-D26C-4266-A862-55DC344EB367}" type="pres">
      <dgm:prSet presAssocID="{E4FE3C6B-F4CE-4D20-942A-3DD484EC662D}" presName="compNode" presStyleCnt="0"/>
      <dgm:spPr/>
    </dgm:pt>
    <dgm:pt modelId="{C5699159-E6FD-4E26-A845-B0BF304315E5}" type="pres">
      <dgm:prSet presAssocID="{E4FE3C6B-F4CE-4D20-942A-3DD484EC662D}" presName="bgRect" presStyleLbl="bgShp" presStyleIdx="1" presStyleCnt="4"/>
      <dgm:spPr/>
    </dgm:pt>
    <dgm:pt modelId="{FCB64A72-6CAA-4544-96B9-BC60A077021B}" type="pres">
      <dgm:prSet presAssocID="{E4FE3C6B-F4CE-4D20-942A-3DD484EC662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58761FE9-CC5B-43E8-BBF6-D2EE8B1CA4BD}" type="pres">
      <dgm:prSet presAssocID="{E4FE3C6B-F4CE-4D20-942A-3DD484EC662D}" presName="spaceRect" presStyleCnt="0"/>
      <dgm:spPr/>
    </dgm:pt>
    <dgm:pt modelId="{AD8D72AA-9924-4CE3-B501-48662E500827}" type="pres">
      <dgm:prSet presAssocID="{E4FE3C6B-F4CE-4D20-942A-3DD484EC662D}" presName="parTx" presStyleLbl="revTx" presStyleIdx="1" presStyleCnt="4">
        <dgm:presLayoutVars>
          <dgm:chMax val="0"/>
          <dgm:chPref val="0"/>
        </dgm:presLayoutVars>
      </dgm:prSet>
      <dgm:spPr/>
    </dgm:pt>
    <dgm:pt modelId="{3E5BB0F2-B0DB-4AE4-995B-A4C5D9B9536F}" type="pres">
      <dgm:prSet presAssocID="{315CACEA-8675-41BC-83FD-EF027F7E69A4}" presName="sibTrans" presStyleCnt="0"/>
      <dgm:spPr/>
    </dgm:pt>
    <dgm:pt modelId="{F75B3E87-6529-45A8-B713-5F8EAAE18973}" type="pres">
      <dgm:prSet presAssocID="{002F8B05-4FCB-4D0E-BC87-28B7BB56143C}" presName="compNode" presStyleCnt="0"/>
      <dgm:spPr/>
    </dgm:pt>
    <dgm:pt modelId="{5D8789E2-6F8A-44A9-980E-050A1182623D}" type="pres">
      <dgm:prSet presAssocID="{002F8B05-4FCB-4D0E-BC87-28B7BB56143C}" presName="bgRect" presStyleLbl="bgShp" presStyleIdx="2" presStyleCnt="4"/>
      <dgm:spPr/>
    </dgm:pt>
    <dgm:pt modelId="{91C215C9-C64A-4850-AB54-9AF332DCC54B}" type="pres">
      <dgm:prSet presAssocID="{002F8B05-4FCB-4D0E-BC87-28B7BB56143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udience"/>
        </a:ext>
      </dgm:extLst>
    </dgm:pt>
    <dgm:pt modelId="{B511B8EB-63C8-4201-A9D4-60885C2F73BB}" type="pres">
      <dgm:prSet presAssocID="{002F8B05-4FCB-4D0E-BC87-28B7BB56143C}" presName="spaceRect" presStyleCnt="0"/>
      <dgm:spPr/>
    </dgm:pt>
    <dgm:pt modelId="{222F1C0D-391A-4F03-965C-8F34616FE212}" type="pres">
      <dgm:prSet presAssocID="{002F8B05-4FCB-4D0E-BC87-28B7BB56143C}" presName="parTx" presStyleLbl="revTx" presStyleIdx="2" presStyleCnt="4">
        <dgm:presLayoutVars>
          <dgm:chMax val="0"/>
          <dgm:chPref val="0"/>
        </dgm:presLayoutVars>
      </dgm:prSet>
      <dgm:spPr/>
    </dgm:pt>
    <dgm:pt modelId="{4E6736E0-5CFB-467C-8073-F28122C5E280}" type="pres">
      <dgm:prSet presAssocID="{DE30DBEE-72AC-4F8D-A842-482BDD890811}" presName="sibTrans" presStyleCnt="0"/>
      <dgm:spPr/>
    </dgm:pt>
    <dgm:pt modelId="{BAE16AAD-C88C-477A-A07E-49F00CC77116}" type="pres">
      <dgm:prSet presAssocID="{5C4C8E20-A5C2-4A48-AC40-58BFB4B18D0E}" presName="compNode" presStyleCnt="0"/>
      <dgm:spPr/>
    </dgm:pt>
    <dgm:pt modelId="{CA90E2FF-D0E9-4FF8-90C4-D9472151F52C}" type="pres">
      <dgm:prSet presAssocID="{5C4C8E20-A5C2-4A48-AC40-58BFB4B18D0E}" presName="bgRect" presStyleLbl="bgShp" presStyleIdx="3" presStyleCnt="4"/>
      <dgm:spPr/>
    </dgm:pt>
    <dgm:pt modelId="{F752DF84-683F-4B52-9D36-0AD0AD86227A}" type="pres">
      <dgm:prSet presAssocID="{5C4C8E20-A5C2-4A48-AC40-58BFB4B18D0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ursor"/>
        </a:ext>
      </dgm:extLst>
    </dgm:pt>
    <dgm:pt modelId="{2B79A772-D146-44DE-AB5A-FE5DDEDBD750}" type="pres">
      <dgm:prSet presAssocID="{5C4C8E20-A5C2-4A48-AC40-58BFB4B18D0E}" presName="spaceRect" presStyleCnt="0"/>
      <dgm:spPr/>
    </dgm:pt>
    <dgm:pt modelId="{388BE6F0-0D40-4EBA-8B81-E2913888F091}" type="pres">
      <dgm:prSet presAssocID="{5C4C8E20-A5C2-4A48-AC40-58BFB4B18D0E}" presName="parTx" presStyleLbl="revTx" presStyleIdx="3" presStyleCnt="4">
        <dgm:presLayoutVars>
          <dgm:chMax val="0"/>
          <dgm:chPref val="0"/>
        </dgm:presLayoutVars>
      </dgm:prSet>
      <dgm:spPr/>
    </dgm:pt>
  </dgm:ptLst>
  <dgm:cxnLst>
    <dgm:cxn modelId="{957CBC2B-DF35-48C8-86C3-DB130E113456}" type="presOf" srcId="{5C4C8E20-A5C2-4A48-AC40-58BFB4B18D0E}" destId="{388BE6F0-0D40-4EBA-8B81-E2913888F091}" srcOrd="0" destOrd="0" presId="urn:microsoft.com/office/officeart/2018/2/layout/IconVerticalSolidList"/>
    <dgm:cxn modelId="{668A9842-1381-4167-AE58-1529702BDCFF}" type="presOf" srcId="{E4FE3C6B-F4CE-4D20-942A-3DD484EC662D}" destId="{AD8D72AA-9924-4CE3-B501-48662E500827}" srcOrd="0" destOrd="0" presId="urn:microsoft.com/office/officeart/2018/2/layout/IconVerticalSolidList"/>
    <dgm:cxn modelId="{2C8A3365-1E0B-4D25-86C7-F250B9C395DF}" type="presOf" srcId="{A1263C39-2467-45C7-AEBA-DEE0CA114194}" destId="{3CA82607-6C6A-45F0-88E5-CD2BA0A0C5F6}" srcOrd="0" destOrd="0" presId="urn:microsoft.com/office/officeart/2018/2/layout/IconVerticalSolidList"/>
    <dgm:cxn modelId="{CE4DED5A-1848-4A18-A65C-BA4B0B4013BB}" srcId="{6808A88F-7335-4C06-A9A6-BAF515AF9C02}" destId="{E4FE3C6B-F4CE-4D20-942A-3DD484EC662D}" srcOrd="1" destOrd="0" parTransId="{3E353C02-7A0E-44C9-B9AF-CD2894A69326}" sibTransId="{315CACEA-8675-41BC-83FD-EF027F7E69A4}"/>
    <dgm:cxn modelId="{BF9CFA7C-281D-491B-983D-AD51F1F5D863}" type="presOf" srcId="{6808A88F-7335-4C06-A9A6-BAF515AF9C02}" destId="{66B97F18-5DA3-4454-9876-8B6DF675C3DB}" srcOrd="0" destOrd="0" presId="urn:microsoft.com/office/officeart/2018/2/layout/IconVerticalSolidList"/>
    <dgm:cxn modelId="{630F4AC4-A265-4734-B924-8BDDE427AD20}" srcId="{6808A88F-7335-4C06-A9A6-BAF515AF9C02}" destId="{002F8B05-4FCB-4D0E-BC87-28B7BB56143C}" srcOrd="2" destOrd="0" parTransId="{238969B5-AC1A-49D6-A4A2-616E87F8B844}" sibTransId="{DE30DBEE-72AC-4F8D-A842-482BDD890811}"/>
    <dgm:cxn modelId="{FFA1BDCD-31D9-4C95-8E83-1F279EC0EA86}" srcId="{6808A88F-7335-4C06-A9A6-BAF515AF9C02}" destId="{A1263C39-2467-45C7-AEBA-DEE0CA114194}" srcOrd="0" destOrd="0" parTransId="{3A8CCEE4-8ECA-4183-97DB-426125F64F2A}" sibTransId="{775A60CD-C6AD-43B3-82AD-C8CDE04A3693}"/>
    <dgm:cxn modelId="{591DCCD4-05FD-4608-9376-4B62BC3B3136}" srcId="{6808A88F-7335-4C06-A9A6-BAF515AF9C02}" destId="{5C4C8E20-A5C2-4A48-AC40-58BFB4B18D0E}" srcOrd="3" destOrd="0" parTransId="{D601FE88-8125-40B0-B523-7568644C996C}" sibTransId="{C767E302-4CC2-43BF-8F6E-CCD4B2AECA77}"/>
    <dgm:cxn modelId="{C509D2D8-A5FC-4FC2-ADBA-D2EE758B9414}" type="presOf" srcId="{002F8B05-4FCB-4D0E-BC87-28B7BB56143C}" destId="{222F1C0D-391A-4F03-965C-8F34616FE212}" srcOrd="0" destOrd="0" presId="urn:microsoft.com/office/officeart/2018/2/layout/IconVerticalSolidList"/>
    <dgm:cxn modelId="{37D20791-CCB8-4481-911B-8FE8B976FD29}" type="presParOf" srcId="{66B97F18-5DA3-4454-9876-8B6DF675C3DB}" destId="{E93256EB-14EC-4606-A80A-D26AD0B24730}" srcOrd="0" destOrd="0" presId="urn:microsoft.com/office/officeart/2018/2/layout/IconVerticalSolidList"/>
    <dgm:cxn modelId="{E2B460FD-2230-4F5D-B6B5-CCED7393954B}" type="presParOf" srcId="{E93256EB-14EC-4606-A80A-D26AD0B24730}" destId="{C4CED26C-A599-4655-8D04-A626CCAE922C}" srcOrd="0" destOrd="0" presId="urn:microsoft.com/office/officeart/2018/2/layout/IconVerticalSolidList"/>
    <dgm:cxn modelId="{409E83C3-707F-453A-AB1A-607468793745}" type="presParOf" srcId="{E93256EB-14EC-4606-A80A-D26AD0B24730}" destId="{6607C532-D255-45AA-86F4-B7E937FBEDF0}" srcOrd="1" destOrd="0" presId="urn:microsoft.com/office/officeart/2018/2/layout/IconVerticalSolidList"/>
    <dgm:cxn modelId="{7A73698F-7EBA-4059-AAEF-6A77A3A819CD}" type="presParOf" srcId="{E93256EB-14EC-4606-A80A-D26AD0B24730}" destId="{F7A47348-C333-487E-B0EB-6539F7B83FCA}" srcOrd="2" destOrd="0" presId="urn:microsoft.com/office/officeart/2018/2/layout/IconVerticalSolidList"/>
    <dgm:cxn modelId="{00AB36A1-8BD1-405A-89B6-75534FB70887}" type="presParOf" srcId="{E93256EB-14EC-4606-A80A-D26AD0B24730}" destId="{3CA82607-6C6A-45F0-88E5-CD2BA0A0C5F6}" srcOrd="3" destOrd="0" presId="urn:microsoft.com/office/officeart/2018/2/layout/IconVerticalSolidList"/>
    <dgm:cxn modelId="{D35F11B4-609D-4168-9257-1653A608875A}" type="presParOf" srcId="{66B97F18-5DA3-4454-9876-8B6DF675C3DB}" destId="{E52C903D-0734-42F1-8ADA-D57EE6ECD7A9}" srcOrd="1" destOrd="0" presId="urn:microsoft.com/office/officeart/2018/2/layout/IconVerticalSolidList"/>
    <dgm:cxn modelId="{9561B294-9C92-4675-8F46-B6401FC8A28C}" type="presParOf" srcId="{66B97F18-5DA3-4454-9876-8B6DF675C3DB}" destId="{5DE302EA-D26C-4266-A862-55DC344EB367}" srcOrd="2" destOrd="0" presId="urn:microsoft.com/office/officeart/2018/2/layout/IconVerticalSolidList"/>
    <dgm:cxn modelId="{F7E76024-5003-4E06-9992-05842BBA64E8}" type="presParOf" srcId="{5DE302EA-D26C-4266-A862-55DC344EB367}" destId="{C5699159-E6FD-4E26-A845-B0BF304315E5}" srcOrd="0" destOrd="0" presId="urn:microsoft.com/office/officeart/2018/2/layout/IconVerticalSolidList"/>
    <dgm:cxn modelId="{E9099934-BC21-4DF1-B102-878A97D365F4}" type="presParOf" srcId="{5DE302EA-D26C-4266-A862-55DC344EB367}" destId="{FCB64A72-6CAA-4544-96B9-BC60A077021B}" srcOrd="1" destOrd="0" presId="urn:microsoft.com/office/officeart/2018/2/layout/IconVerticalSolidList"/>
    <dgm:cxn modelId="{859EED7B-B3C8-462E-A4B9-972262560B9A}" type="presParOf" srcId="{5DE302EA-D26C-4266-A862-55DC344EB367}" destId="{58761FE9-CC5B-43E8-BBF6-D2EE8B1CA4BD}" srcOrd="2" destOrd="0" presId="urn:microsoft.com/office/officeart/2018/2/layout/IconVerticalSolidList"/>
    <dgm:cxn modelId="{02500B50-F675-4EFB-A531-39586A5A2711}" type="presParOf" srcId="{5DE302EA-D26C-4266-A862-55DC344EB367}" destId="{AD8D72AA-9924-4CE3-B501-48662E500827}" srcOrd="3" destOrd="0" presId="urn:microsoft.com/office/officeart/2018/2/layout/IconVerticalSolidList"/>
    <dgm:cxn modelId="{99DD1E86-82B1-4B7B-B8A8-CA612224FF5C}" type="presParOf" srcId="{66B97F18-5DA3-4454-9876-8B6DF675C3DB}" destId="{3E5BB0F2-B0DB-4AE4-995B-A4C5D9B9536F}" srcOrd="3" destOrd="0" presId="urn:microsoft.com/office/officeart/2018/2/layout/IconVerticalSolidList"/>
    <dgm:cxn modelId="{2D381E61-45DA-4B96-942F-27F1E1902F8D}" type="presParOf" srcId="{66B97F18-5DA3-4454-9876-8B6DF675C3DB}" destId="{F75B3E87-6529-45A8-B713-5F8EAAE18973}" srcOrd="4" destOrd="0" presId="urn:microsoft.com/office/officeart/2018/2/layout/IconVerticalSolidList"/>
    <dgm:cxn modelId="{427CF552-B296-4FE6-B2A3-140CCE9163C6}" type="presParOf" srcId="{F75B3E87-6529-45A8-B713-5F8EAAE18973}" destId="{5D8789E2-6F8A-44A9-980E-050A1182623D}" srcOrd="0" destOrd="0" presId="urn:microsoft.com/office/officeart/2018/2/layout/IconVerticalSolidList"/>
    <dgm:cxn modelId="{69F7BC1B-921C-4B58-B371-7E09F91D4D1E}" type="presParOf" srcId="{F75B3E87-6529-45A8-B713-5F8EAAE18973}" destId="{91C215C9-C64A-4850-AB54-9AF332DCC54B}" srcOrd="1" destOrd="0" presId="urn:microsoft.com/office/officeart/2018/2/layout/IconVerticalSolidList"/>
    <dgm:cxn modelId="{61D9668F-A77D-4434-9490-E99A61D123C6}" type="presParOf" srcId="{F75B3E87-6529-45A8-B713-5F8EAAE18973}" destId="{B511B8EB-63C8-4201-A9D4-60885C2F73BB}" srcOrd="2" destOrd="0" presId="urn:microsoft.com/office/officeart/2018/2/layout/IconVerticalSolidList"/>
    <dgm:cxn modelId="{12FFB731-A8C9-470B-A290-23BA84AF80CB}" type="presParOf" srcId="{F75B3E87-6529-45A8-B713-5F8EAAE18973}" destId="{222F1C0D-391A-4F03-965C-8F34616FE212}" srcOrd="3" destOrd="0" presId="urn:microsoft.com/office/officeart/2018/2/layout/IconVerticalSolidList"/>
    <dgm:cxn modelId="{D3E07D74-6EA0-490B-95DA-728C100843EB}" type="presParOf" srcId="{66B97F18-5DA3-4454-9876-8B6DF675C3DB}" destId="{4E6736E0-5CFB-467C-8073-F28122C5E280}" srcOrd="5" destOrd="0" presId="urn:microsoft.com/office/officeart/2018/2/layout/IconVerticalSolidList"/>
    <dgm:cxn modelId="{B4837260-DD85-4EC4-865D-D7CEB39529A2}" type="presParOf" srcId="{66B97F18-5DA3-4454-9876-8B6DF675C3DB}" destId="{BAE16AAD-C88C-477A-A07E-49F00CC77116}" srcOrd="6" destOrd="0" presId="urn:microsoft.com/office/officeart/2018/2/layout/IconVerticalSolidList"/>
    <dgm:cxn modelId="{ED32124E-7C34-4E6C-8295-8EEA5885294E}" type="presParOf" srcId="{BAE16AAD-C88C-477A-A07E-49F00CC77116}" destId="{CA90E2FF-D0E9-4FF8-90C4-D9472151F52C}" srcOrd="0" destOrd="0" presId="urn:microsoft.com/office/officeart/2018/2/layout/IconVerticalSolidList"/>
    <dgm:cxn modelId="{A187581B-0B51-442D-BA92-EC3FEBBB0845}" type="presParOf" srcId="{BAE16AAD-C88C-477A-A07E-49F00CC77116}" destId="{F752DF84-683F-4B52-9D36-0AD0AD86227A}" srcOrd="1" destOrd="0" presId="urn:microsoft.com/office/officeart/2018/2/layout/IconVerticalSolidList"/>
    <dgm:cxn modelId="{3482DFC8-38B1-44C0-B47F-45F713552A81}" type="presParOf" srcId="{BAE16AAD-C88C-477A-A07E-49F00CC77116}" destId="{2B79A772-D146-44DE-AB5A-FE5DDEDBD750}" srcOrd="2" destOrd="0" presId="urn:microsoft.com/office/officeart/2018/2/layout/IconVerticalSolidList"/>
    <dgm:cxn modelId="{ED6C82FF-E9C0-4E96-A75E-4FD8D035CA65}" type="presParOf" srcId="{BAE16AAD-C88C-477A-A07E-49F00CC77116}" destId="{388BE6F0-0D40-4EBA-8B81-E2913888F09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CA84A-D583-46BC-AE52-B56317BBE4F1}"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10E56EE8-09C7-4D3D-B608-F5C85DE238F7}">
      <dgm:prSet/>
      <dgm:spPr/>
      <dgm:t>
        <a:bodyPr/>
        <a:lstStyle/>
        <a:p>
          <a:pPr>
            <a:defRPr cap="all"/>
          </a:pPr>
          <a:r>
            <a:rPr lang="en-US"/>
            <a:t>Method for examining if the image has been previously posted online</a:t>
          </a:r>
        </a:p>
      </dgm:t>
    </dgm:pt>
    <dgm:pt modelId="{CE0235CB-420D-40FA-BD31-E7C1CF19F329}" type="parTrans" cxnId="{B413BE1B-BAE6-4F83-9D08-98054D2A24AF}">
      <dgm:prSet/>
      <dgm:spPr/>
      <dgm:t>
        <a:bodyPr/>
        <a:lstStyle/>
        <a:p>
          <a:endParaRPr lang="en-US"/>
        </a:p>
      </dgm:t>
    </dgm:pt>
    <dgm:pt modelId="{37F5EC1B-268D-455E-A350-E3C2083644A2}" type="sibTrans" cxnId="{B413BE1B-BAE6-4F83-9D08-98054D2A24AF}">
      <dgm:prSet/>
      <dgm:spPr/>
      <dgm:t>
        <a:bodyPr/>
        <a:lstStyle/>
        <a:p>
          <a:endParaRPr lang="en-US"/>
        </a:p>
      </dgm:t>
    </dgm:pt>
    <dgm:pt modelId="{82D1E05F-6C58-47ED-83C7-AEF8FD8A4C35}">
      <dgm:prSet/>
      <dgm:spPr/>
      <dgm:t>
        <a:bodyPr/>
        <a:lstStyle/>
        <a:p>
          <a:pPr>
            <a:defRPr cap="all"/>
          </a:pPr>
          <a:r>
            <a:rPr lang="en-US"/>
            <a:t>Google Reverse Image Search, TinEye</a:t>
          </a:r>
        </a:p>
      </dgm:t>
    </dgm:pt>
    <dgm:pt modelId="{6BFECFB4-C29A-47A8-A5AD-F8B7C887CF14}" type="parTrans" cxnId="{91D59D3F-415E-40AE-9BA7-851A82123BA3}">
      <dgm:prSet/>
      <dgm:spPr/>
      <dgm:t>
        <a:bodyPr/>
        <a:lstStyle/>
        <a:p>
          <a:endParaRPr lang="en-US"/>
        </a:p>
      </dgm:t>
    </dgm:pt>
    <dgm:pt modelId="{6746F103-2BCC-4BB0-A6F5-465474FA7106}" type="sibTrans" cxnId="{91D59D3F-415E-40AE-9BA7-851A82123BA3}">
      <dgm:prSet/>
      <dgm:spPr/>
      <dgm:t>
        <a:bodyPr/>
        <a:lstStyle/>
        <a:p>
          <a:endParaRPr lang="en-US"/>
        </a:p>
      </dgm:t>
    </dgm:pt>
    <dgm:pt modelId="{DC4D0D3E-29CB-4040-A245-908103302CC0}">
      <dgm:prSet/>
      <dgm:spPr/>
      <dgm:t>
        <a:bodyPr/>
        <a:lstStyle/>
        <a:p>
          <a:pPr>
            <a:defRPr cap="all"/>
          </a:pPr>
          <a:r>
            <a:rPr lang="en-US"/>
            <a:t>Sometimes inconclusive results</a:t>
          </a:r>
        </a:p>
      </dgm:t>
    </dgm:pt>
    <dgm:pt modelId="{607F0C0D-5DAF-48B0-8CB3-B931EC137C41}" type="parTrans" cxnId="{BE4D8F33-B8A9-466F-9EC4-831AE300BAF8}">
      <dgm:prSet/>
      <dgm:spPr/>
      <dgm:t>
        <a:bodyPr/>
        <a:lstStyle/>
        <a:p>
          <a:endParaRPr lang="en-US"/>
        </a:p>
      </dgm:t>
    </dgm:pt>
    <dgm:pt modelId="{4AD88463-1923-47D3-95BB-86F820456DC8}" type="sibTrans" cxnId="{BE4D8F33-B8A9-466F-9EC4-831AE300BAF8}">
      <dgm:prSet/>
      <dgm:spPr/>
      <dgm:t>
        <a:bodyPr/>
        <a:lstStyle/>
        <a:p>
          <a:endParaRPr lang="en-US"/>
        </a:p>
      </dgm:t>
    </dgm:pt>
    <dgm:pt modelId="{31FF47C7-BE2D-4941-BC32-FA932DD7C8D2}" type="pres">
      <dgm:prSet presAssocID="{823CA84A-D583-46BC-AE52-B56317BBE4F1}" presName="root" presStyleCnt="0">
        <dgm:presLayoutVars>
          <dgm:dir/>
          <dgm:resizeHandles val="exact"/>
        </dgm:presLayoutVars>
      </dgm:prSet>
      <dgm:spPr/>
    </dgm:pt>
    <dgm:pt modelId="{B5C8FF7F-F79E-4102-B571-A8FBFA0496DC}" type="pres">
      <dgm:prSet presAssocID="{10E56EE8-09C7-4D3D-B608-F5C85DE238F7}" presName="compNode" presStyleCnt="0"/>
      <dgm:spPr/>
    </dgm:pt>
    <dgm:pt modelId="{8173AECF-474A-4AC7-9DBA-FA8D7A1B5EE2}" type="pres">
      <dgm:prSet presAssocID="{10E56EE8-09C7-4D3D-B608-F5C85DE238F7}" presName="iconBgRect" presStyleLbl="bgShp" presStyleIdx="0" presStyleCnt="3"/>
      <dgm:spPr/>
    </dgm:pt>
    <dgm:pt modelId="{876E1AB1-B830-4CBD-928B-D636E30B2A84}" type="pres">
      <dgm:prSet presAssocID="{10E56EE8-09C7-4D3D-B608-F5C85DE238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1D224B5-0144-4005-AA4C-9F31EEBB3850}" type="pres">
      <dgm:prSet presAssocID="{10E56EE8-09C7-4D3D-B608-F5C85DE238F7}" presName="spaceRect" presStyleCnt="0"/>
      <dgm:spPr/>
    </dgm:pt>
    <dgm:pt modelId="{975E2920-3DFC-409D-85A2-B09F74F3EBD0}" type="pres">
      <dgm:prSet presAssocID="{10E56EE8-09C7-4D3D-B608-F5C85DE238F7}" presName="textRect" presStyleLbl="revTx" presStyleIdx="0" presStyleCnt="3">
        <dgm:presLayoutVars>
          <dgm:chMax val="1"/>
          <dgm:chPref val="1"/>
        </dgm:presLayoutVars>
      </dgm:prSet>
      <dgm:spPr/>
    </dgm:pt>
    <dgm:pt modelId="{925C154D-F15A-4F3F-BB52-323DDE825475}" type="pres">
      <dgm:prSet presAssocID="{37F5EC1B-268D-455E-A350-E3C2083644A2}" presName="sibTrans" presStyleCnt="0"/>
      <dgm:spPr/>
    </dgm:pt>
    <dgm:pt modelId="{89094489-5A67-4419-A335-5E1B84C1F05C}" type="pres">
      <dgm:prSet presAssocID="{82D1E05F-6C58-47ED-83C7-AEF8FD8A4C35}" presName="compNode" presStyleCnt="0"/>
      <dgm:spPr/>
    </dgm:pt>
    <dgm:pt modelId="{7E70C0C0-8175-40BB-973F-7BB4DD4D3CF9}" type="pres">
      <dgm:prSet presAssocID="{82D1E05F-6C58-47ED-83C7-AEF8FD8A4C35}" presName="iconBgRect" presStyleLbl="bgShp" presStyleIdx="1" presStyleCnt="3"/>
      <dgm:spPr/>
    </dgm:pt>
    <dgm:pt modelId="{79EDA45F-9662-4B2C-8D11-BDA9656A5AC2}" type="pres">
      <dgm:prSet presAssocID="{82D1E05F-6C58-47ED-83C7-AEF8FD8A4C3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CBA90D08-7EC8-421D-BAB5-0E83F7361E16}" type="pres">
      <dgm:prSet presAssocID="{82D1E05F-6C58-47ED-83C7-AEF8FD8A4C35}" presName="spaceRect" presStyleCnt="0"/>
      <dgm:spPr/>
    </dgm:pt>
    <dgm:pt modelId="{221F05D1-2619-4F04-B051-E22DE552EB13}" type="pres">
      <dgm:prSet presAssocID="{82D1E05F-6C58-47ED-83C7-AEF8FD8A4C35}" presName="textRect" presStyleLbl="revTx" presStyleIdx="1" presStyleCnt="3">
        <dgm:presLayoutVars>
          <dgm:chMax val="1"/>
          <dgm:chPref val="1"/>
        </dgm:presLayoutVars>
      </dgm:prSet>
      <dgm:spPr/>
    </dgm:pt>
    <dgm:pt modelId="{86F09B0C-48E3-4329-9F81-117B343215E9}" type="pres">
      <dgm:prSet presAssocID="{6746F103-2BCC-4BB0-A6F5-465474FA7106}" presName="sibTrans" presStyleCnt="0"/>
      <dgm:spPr/>
    </dgm:pt>
    <dgm:pt modelId="{72C57C29-E0EA-4AE2-BEEF-A04C47CBF81C}" type="pres">
      <dgm:prSet presAssocID="{DC4D0D3E-29CB-4040-A245-908103302CC0}" presName="compNode" presStyleCnt="0"/>
      <dgm:spPr/>
    </dgm:pt>
    <dgm:pt modelId="{2AB8AE2E-F299-4355-8E66-53296DDA3BA4}" type="pres">
      <dgm:prSet presAssocID="{DC4D0D3E-29CB-4040-A245-908103302CC0}" presName="iconBgRect" presStyleLbl="bgShp" presStyleIdx="2" presStyleCnt="3"/>
      <dgm:spPr/>
    </dgm:pt>
    <dgm:pt modelId="{716F23AA-FCB8-4B24-9911-FB63166F1ECF}" type="pres">
      <dgm:prSet presAssocID="{DC4D0D3E-29CB-4040-A245-908103302C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E25A7E17-E7DE-4277-B096-6D1A951868A9}" type="pres">
      <dgm:prSet presAssocID="{DC4D0D3E-29CB-4040-A245-908103302CC0}" presName="spaceRect" presStyleCnt="0"/>
      <dgm:spPr/>
    </dgm:pt>
    <dgm:pt modelId="{E5B4B1B2-59F1-4D8D-8C3C-F65125963591}" type="pres">
      <dgm:prSet presAssocID="{DC4D0D3E-29CB-4040-A245-908103302CC0}" presName="textRect" presStyleLbl="revTx" presStyleIdx="2" presStyleCnt="3">
        <dgm:presLayoutVars>
          <dgm:chMax val="1"/>
          <dgm:chPref val="1"/>
        </dgm:presLayoutVars>
      </dgm:prSet>
      <dgm:spPr/>
    </dgm:pt>
  </dgm:ptLst>
  <dgm:cxnLst>
    <dgm:cxn modelId="{B413BE1B-BAE6-4F83-9D08-98054D2A24AF}" srcId="{823CA84A-D583-46BC-AE52-B56317BBE4F1}" destId="{10E56EE8-09C7-4D3D-B608-F5C85DE238F7}" srcOrd="0" destOrd="0" parTransId="{CE0235CB-420D-40FA-BD31-E7C1CF19F329}" sibTransId="{37F5EC1B-268D-455E-A350-E3C2083644A2}"/>
    <dgm:cxn modelId="{F8B0132D-1330-415E-B2D9-FD5E1F979436}" type="presOf" srcId="{DC4D0D3E-29CB-4040-A245-908103302CC0}" destId="{E5B4B1B2-59F1-4D8D-8C3C-F65125963591}" srcOrd="0" destOrd="0" presId="urn:microsoft.com/office/officeart/2018/5/layout/IconCircleLabelList"/>
    <dgm:cxn modelId="{BE4D8F33-B8A9-466F-9EC4-831AE300BAF8}" srcId="{823CA84A-D583-46BC-AE52-B56317BBE4F1}" destId="{DC4D0D3E-29CB-4040-A245-908103302CC0}" srcOrd="2" destOrd="0" parTransId="{607F0C0D-5DAF-48B0-8CB3-B931EC137C41}" sibTransId="{4AD88463-1923-47D3-95BB-86F820456DC8}"/>
    <dgm:cxn modelId="{91D59D3F-415E-40AE-9BA7-851A82123BA3}" srcId="{823CA84A-D583-46BC-AE52-B56317BBE4F1}" destId="{82D1E05F-6C58-47ED-83C7-AEF8FD8A4C35}" srcOrd="1" destOrd="0" parTransId="{6BFECFB4-C29A-47A8-A5AD-F8B7C887CF14}" sibTransId="{6746F103-2BCC-4BB0-A6F5-465474FA7106}"/>
    <dgm:cxn modelId="{1F906867-B8CC-41EE-AEE5-49EFD1AE9B8E}" type="presOf" srcId="{823CA84A-D583-46BC-AE52-B56317BBE4F1}" destId="{31FF47C7-BE2D-4941-BC32-FA932DD7C8D2}" srcOrd="0" destOrd="0" presId="urn:microsoft.com/office/officeart/2018/5/layout/IconCircleLabelList"/>
    <dgm:cxn modelId="{30F5886D-A86E-4409-B533-64C013C39DEF}" type="presOf" srcId="{82D1E05F-6C58-47ED-83C7-AEF8FD8A4C35}" destId="{221F05D1-2619-4F04-B051-E22DE552EB13}" srcOrd="0" destOrd="0" presId="urn:microsoft.com/office/officeart/2018/5/layout/IconCircleLabelList"/>
    <dgm:cxn modelId="{2640D7BF-1336-455D-BDEA-1CD3BF8A2F03}" type="presOf" srcId="{10E56EE8-09C7-4D3D-B608-F5C85DE238F7}" destId="{975E2920-3DFC-409D-85A2-B09F74F3EBD0}" srcOrd="0" destOrd="0" presId="urn:microsoft.com/office/officeart/2018/5/layout/IconCircleLabelList"/>
    <dgm:cxn modelId="{24A5B6DC-5C86-463E-8142-595E33223C7A}" type="presParOf" srcId="{31FF47C7-BE2D-4941-BC32-FA932DD7C8D2}" destId="{B5C8FF7F-F79E-4102-B571-A8FBFA0496DC}" srcOrd="0" destOrd="0" presId="urn:microsoft.com/office/officeart/2018/5/layout/IconCircleLabelList"/>
    <dgm:cxn modelId="{21109DCD-66AC-4CF0-BD2C-111B03D69024}" type="presParOf" srcId="{B5C8FF7F-F79E-4102-B571-A8FBFA0496DC}" destId="{8173AECF-474A-4AC7-9DBA-FA8D7A1B5EE2}" srcOrd="0" destOrd="0" presId="urn:microsoft.com/office/officeart/2018/5/layout/IconCircleLabelList"/>
    <dgm:cxn modelId="{8C6D2BF8-F0B7-4C3B-A89D-C9B6BB7E88A8}" type="presParOf" srcId="{B5C8FF7F-F79E-4102-B571-A8FBFA0496DC}" destId="{876E1AB1-B830-4CBD-928B-D636E30B2A84}" srcOrd="1" destOrd="0" presId="urn:microsoft.com/office/officeart/2018/5/layout/IconCircleLabelList"/>
    <dgm:cxn modelId="{A58A7374-EFC7-4CEA-96C8-B6E649E82B6F}" type="presParOf" srcId="{B5C8FF7F-F79E-4102-B571-A8FBFA0496DC}" destId="{E1D224B5-0144-4005-AA4C-9F31EEBB3850}" srcOrd="2" destOrd="0" presId="urn:microsoft.com/office/officeart/2018/5/layout/IconCircleLabelList"/>
    <dgm:cxn modelId="{5C87237F-8E31-4500-B15E-E127E2EF5453}" type="presParOf" srcId="{B5C8FF7F-F79E-4102-B571-A8FBFA0496DC}" destId="{975E2920-3DFC-409D-85A2-B09F74F3EBD0}" srcOrd="3" destOrd="0" presId="urn:microsoft.com/office/officeart/2018/5/layout/IconCircleLabelList"/>
    <dgm:cxn modelId="{1EC7F934-5A9E-4145-95A1-814F0A6DF476}" type="presParOf" srcId="{31FF47C7-BE2D-4941-BC32-FA932DD7C8D2}" destId="{925C154D-F15A-4F3F-BB52-323DDE825475}" srcOrd="1" destOrd="0" presId="urn:microsoft.com/office/officeart/2018/5/layout/IconCircleLabelList"/>
    <dgm:cxn modelId="{A8513E89-FFC4-4AC2-A767-B063881C0B49}" type="presParOf" srcId="{31FF47C7-BE2D-4941-BC32-FA932DD7C8D2}" destId="{89094489-5A67-4419-A335-5E1B84C1F05C}" srcOrd="2" destOrd="0" presId="urn:microsoft.com/office/officeart/2018/5/layout/IconCircleLabelList"/>
    <dgm:cxn modelId="{07AF512D-6086-4B3D-A8BF-6276C7118766}" type="presParOf" srcId="{89094489-5A67-4419-A335-5E1B84C1F05C}" destId="{7E70C0C0-8175-40BB-973F-7BB4DD4D3CF9}" srcOrd="0" destOrd="0" presId="urn:microsoft.com/office/officeart/2018/5/layout/IconCircleLabelList"/>
    <dgm:cxn modelId="{87FFC316-FE31-4FA6-B3AC-34063F0382C8}" type="presParOf" srcId="{89094489-5A67-4419-A335-5E1B84C1F05C}" destId="{79EDA45F-9662-4B2C-8D11-BDA9656A5AC2}" srcOrd="1" destOrd="0" presId="urn:microsoft.com/office/officeart/2018/5/layout/IconCircleLabelList"/>
    <dgm:cxn modelId="{52B40D67-8E15-494C-84CD-733276F3BE86}" type="presParOf" srcId="{89094489-5A67-4419-A335-5E1B84C1F05C}" destId="{CBA90D08-7EC8-421D-BAB5-0E83F7361E16}" srcOrd="2" destOrd="0" presId="urn:microsoft.com/office/officeart/2018/5/layout/IconCircleLabelList"/>
    <dgm:cxn modelId="{745F8961-BBE9-4888-AA5B-726926DEED34}" type="presParOf" srcId="{89094489-5A67-4419-A335-5E1B84C1F05C}" destId="{221F05D1-2619-4F04-B051-E22DE552EB13}" srcOrd="3" destOrd="0" presId="urn:microsoft.com/office/officeart/2018/5/layout/IconCircleLabelList"/>
    <dgm:cxn modelId="{EB04B148-BD3F-4D56-B5D0-D457CCD9E8C3}" type="presParOf" srcId="{31FF47C7-BE2D-4941-BC32-FA932DD7C8D2}" destId="{86F09B0C-48E3-4329-9F81-117B343215E9}" srcOrd="3" destOrd="0" presId="urn:microsoft.com/office/officeart/2018/5/layout/IconCircleLabelList"/>
    <dgm:cxn modelId="{DFBC28B3-2CCB-4160-8C0A-AC8A7B707A36}" type="presParOf" srcId="{31FF47C7-BE2D-4941-BC32-FA932DD7C8D2}" destId="{72C57C29-E0EA-4AE2-BEEF-A04C47CBF81C}" srcOrd="4" destOrd="0" presId="urn:microsoft.com/office/officeart/2018/5/layout/IconCircleLabelList"/>
    <dgm:cxn modelId="{B5C561CE-725C-4160-AD0B-751F090CE9B0}" type="presParOf" srcId="{72C57C29-E0EA-4AE2-BEEF-A04C47CBF81C}" destId="{2AB8AE2E-F299-4355-8E66-53296DDA3BA4}" srcOrd="0" destOrd="0" presId="urn:microsoft.com/office/officeart/2018/5/layout/IconCircleLabelList"/>
    <dgm:cxn modelId="{EC7A0EE8-4D8B-4582-B372-F8C1FAF22C74}" type="presParOf" srcId="{72C57C29-E0EA-4AE2-BEEF-A04C47CBF81C}" destId="{716F23AA-FCB8-4B24-9911-FB63166F1ECF}" srcOrd="1" destOrd="0" presId="urn:microsoft.com/office/officeart/2018/5/layout/IconCircleLabelList"/>
    <dgm:cxn modelId="{E0981F48-7790-4121-9FB6-51180A0EF014}" type="presParOf" srcId="{72C57C29-E0EA-4AE2-BEEF-A04C47CBF81C}" destId="{E25A7E17-E7DE-4277-B096-6D1A951868A9}" srcOrd="2" destOrd="0" presId="urn:microsoft.com/office/officeart/2018/5/layout/IconCircleLabelList"/>
    <dgm:cxn modelId="{04050802-D4B1-4E7A-A4D1-B60051F698D9}" type="presParOf" srcId="{72C57C29-E0EA-4AE2-BEEF-A04C47CBF81C}" destId="{E5B4B1B2-59F1-4D8D-8C3C-F651259635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B200C9-BAB1-4E2A-8CEE-20B2FDB6A194}"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3452DF40-BC00-41B3-883F-8660921F32C0}">
      <dgm:prSet/>
      <dgm:spPr/>
      <dgm:t>
        <a:bodyPr/>
        <a:lstStyle/>
        <a:p>
          <a:r>
            <a:rPr lang="en-US" b="0" i="0"/>
            <a:t>Indications in the photo:</a:t>
          </a:r>
          <a:endParaRPr lang="en-US"/>
        </a:p>
      </dgm:t>
    </dgm:pt>
    <dgm:pt modelId="{A8E0EF20-C057-457D-94C8-2402FC3CB1D6}" type="parTrans" cxnId="{23BB9909-2202-489A-A1C9-D1114FD49488}">
      <dgm:prSet/>
      <dgm:spPr/>
      <dgm:t>
        <a:bodyPr/>
        <a:lstStyle/>
        <a:p>
          <a:endParaRPr lang="en-US"/>
        </a:p>
      </dgm:t>
    </dgm:pt>
    <dgm:pt modelId="{60B6CC73-DEE0-499B-A76A-AA9608B89A23}" type="sibTrans" cxnId="{23BB9909-2202-489A-A1C9-D1114FD49488}">
      <dgm:prSet/>
      <dgm:spPr/>
      <dgm:t>
        <a:bodyPr/>
        <a:lstStyle/>
        <a:p>
          <a:endParaRPr lang="en-US"/>
        </a:p>
      </dgm:t>
    </dgm:pt>
    <dgm:pt modelId="{2A7DC305-95E4-4E91-B728-514CC2C2D036}">
      <dgm:prSet/>
      <dgm:spPr/>
      <dgm:t>
        <a:bodyPr/>
        <a:lstStyle/>
        <a:p>
          <a:r>
            <a:rPr lang="en-US" b="0" i="0"/>
            <a:t>License plates / vehicle numbers</a:t>
          </a:r>
          <a:endParaRPr lang="en-US"/>
        </a:p>
      </dgm:t>
    </dgm:pt>
    <dgm:pt modelId="{CF0DF9C3-6602-496D-867D-9E97C16B9AC2}" type="parTrans" cxnId="{734F4C09-7ADB-46BC-9B9C-4D8D8E338DC5}">
      <dgm:prSet/>
      <dgm:spPr/>
      <dgm:t>
        <a:bodyPr/>
        <a:lstStyle/>
        <a:p>
          <a:endParaRPr lang="en-US"/>
        </a:p>
      </dgm:t>
    </dgm:pt>
    <dgm:pt modelId="{3AC35748-D03F-434D-B814-1881BFD156C5}" type="sibTrans" cxnId="{734F4C09-7ADB-46BC-9B9C-4D8D8E338DC5}">
      <dgm:prSet/>
      <dgm:spPr/>
      <dgm:t>
        <a:bodyPr/>
        <a:lstStyle/>
        <a:p>
          <a:endParaRPr lang="en-US"/>
        </a:p>
      </dgm:t>
    </dgm:pt>
    <dgm:pt modelId="{B9B10D00-5B36-4939-8A86-A62EFC1C0BE5}">
      <dgm:prSet/>
      <dgm:spPr/>
      <dgm:t>
        <a:bodyPr/>
        <a:lstStyle/>
        <a:p>
          <a:r>
            <a:rPr lang="en-US" b="0" i="0"/>
            <a:t>Weather conditions</a:t>
          </a:r>
          <a:endParaRPr lang="en-US"/>
        </a:p>
      </dgm:t>
    </dgm:pt>
    <dgm:pt modelId="{BBBF82DF-C3A6-4944-B39F-4F885F6BC648}" type="parTrans" cxnId="{40C3B3E5-A94B-47F6-BC13-E93FD6DD7F41}">
      <dgm:prSet/>
      <dgm:spPr/>
      <dgm:t>
        <a:bodyPr/>
        <a:lstStyle/>
        <a:p>
          <a:endParaRPr lang="en-US"/>
        </a:p>
      </dgm:t>
    </dgm:pt>
    <dgm:pt modelId="{930F640F-782A-4308-9704-17FDBE59F6E2}" type="sibTrans" cxnId="{40C3B3E5-A94B-47F6-BC13-E93FD6DD7F41}">
      <dgm:prSet/>
      <dgm:spPr/>
      <dgm:t>
        <a:bodyPr/>
        <a:lstStyle/>
        <a:p>
          <a:endParaRPr lang="en-US"/>
        </a:p>
      </dgm:t>
    </dgm:pt>
    <dgm:pt modelId="{956D51F9-52E4-4390-B00C-A08B6DEAF238}">
      <dgm:prSet/>
      <dgm:spPr/>
      <dgm:t>
        <a:bodyPr/>
        <a:lstStyle/>
        <a:p>
          <a:r>
            <a:rPr lang="en-US" b="0" i="0"/>
            <a:t>Landmarks</a:t>
          </a:r>
          <a:endParaRPr lang="en-US"/>
        </a:p>
      </dgm:t>
    </dgm:pt>
    <dgm:pt modelId="{CFB0A566-F18E-4B6A-A0E5-4470FEBC633B}" type="parTrans" cxnId="{E6DB086C-7839-46E7-9328-D51929E99FFA}">
      <dgm:prSet/>
      <dgm:spPr/>
      <dgm:t>
        <a:bodyPr/>
        <a:lstStyle/>
        <a:p>
          <a:endParaRPr lang="en-US"/>
        </a:p>
      </dgm:t>
    </dgm:pt>
    <dgm:pt modelId="{50B55044-FBFA-4751-A172-B816DE3DD563}" type="sibTrans" cxnId="{E6DB086C-7839-46E7-9328-D51929E99FFA}">
      <dgm:prSet/>
      <dgm:spPr/>
      <dgm:t>
        <a:bodyPr/>
        <a:lstStyle/>
        <a:p>
          <a:endParaRPr lang="en-US"/>
        </a:p>
      </dgm:t>
    </dgm:pt>
    <dgm:pt modelId="{468729D7-5F05-4161-8B7F-592335A96C7B}">
      <dgm:prSet/>
      <dgm:spPr/>
      <dgm:t>
        <a:bodyPr/>
        <a:lstStyle/>
        <a:p>
          <a:r>
            <a:rPr lang="en-US" b="0" i="0"/>
            <a:t>Clothing type</a:t>
          </a:r>
          <a:endParaRPr lang="en-US"/>
        </a:p>
      </dgm:t>
    </dgm:pt>
    <dgm:pt modelId="{77A9165F-E15D-4870-8317-414E7E9465E8}" type="parTrans" cxnId="{F69C7029-F90E-43F6-823D-728EF4A9A928}">
      <dgm:prSet/>
      <dgm:spPr/>
      <dgm:t>
        <a:bodyPr/>
        <a:lstStyle/>
        <a:p>
          <a:endParaRPr lang="en-US"/>
        </a:p>
      </dgm:t>
    </dgm:pt>
    <dgm:pt modelId="{D9601A68-8C11-4D22-8D78-642AB9ECD8BD}" type="sibTrans" cxnId="{F69C7029-F90E-43F6-823D-728EF4A9A928}">
      <dgm:prSet/>
      <dgm:spPr/>
      <dgm:t>
        <a:bodyPr/>
        <a:lstStyle/>
        <a:p>
          <a:endParaRPr lang="en-US"/>
        </a:p>
      </dgm:t>
    </dgm:pt>
    <dgm:pt modelId="{83E5FE99-DF36-4273-BE15-405660F74F98}">
      <dgm:prSet/>
      <dgm:spPr/>
      <dgm:t>
        <a:bodyPr/>
        <a:lstStyle/>
        <a:p>
          <a:r>
            <a:rPr lang="en-US" b="0" i="0"/>
            <a:t>Inscriptions</a:t>
          </a:r>
          <a:endParaRPr lang="en-US"/>
        </a:p>
      </dgm:t>
    </dgm:pt>
    <dgm:pt modelId="{3DA4ACE5-A3E6-4B3C-B1AE-7646299621ED}" type="parTrans" cxnId="{05943AE9-FEF4-4A9B-8EC9-BFB74A3E4805}">
      <dgm:prSet/>
      <dgm:spPr/>
      <dgm:t>
        <a:bodyPr/>
        <a:lstStyle/>
        <a:p>
          <a:endParaRPr lang="en-US"/>
        </a:p>
      </dgm:t>
    </dgm:pt>
    <dgm:pt modelId="{DDFB50DD-3B5A-44D7-AEA3-88EDBF36462E}" type="sibTrans" cxnId="{05943AE9-FEF4-4A9B-8EC9-BFB74A3E4805}">
      <dgm:prSet/>
      <dgm:spPr/>
      <dgm:t>
        <a:bodyPr/>
        <a:lstStyle/>
        <a:p>
          <a:endParaRPr lang="en-US"/>
        </a:p>
      </dgm:t>
    </dgm:pt>
    <dgm:pt modelId="{70FAED12-98F8-4B78-8CB0-CBDD954C8648}">
      <dgm:prSet/>
      <dgm:spPr/>
      <dgm:t>
        <a:bodyPr/>
        <a:lstStyle/>
        <a:p>
          <a:r>
            <a:rPr lang="en-US" b="0" i="0"/>
            <a:t>Recognizable store or building</a:t>
          </a:r>
          <a:endParaRPr lang="en-US"/>
        </a:p>
      </dgm:t>
    </dgm:pt>
    <dgm:pt modelId="{51E054EF-96D3-4E98-9916-BF55FB692D26}" type="parTrans" cxnId="{143ACEBC-53CA-4FEF-81F3-0DD190EA4B93}">
      <dgm:prSet/>
      <dgm:spPr/>
      <dgm:t>
        <a:bodyPr/>
        <a:lstStyle/>
        <a:p>
          <a:endParaRPr lang="en-US"/>
        </a:p>
      </dgm:t>
    </dgm:pt>
    <dgm:pt modelId="{CAFC203C-FF55-497E-8C6C-8BB909CF7F87}" type="sibTrans" cxnId="{143ACEBC-53CA-4FEF-81F3-0DD190EA4B93}">
      <dgm:prSet/>
      <dgm:spPr/>
      <dgm:t>
        <a:bodyPr/>
        <a:lstStyle/>
        <a:p>
          <a:endParaRPr lang="en-US"/>
        </a:p>
      </dgm:t>
    </dgm:pt>
    <dgm:pt modelId="{B24C1E67-0776-4AEA-BA7A-6EB5D651007B}">
      <dgm:prSet/>
      <dgm:spPr/>
      <dgm:t>
        <a:bodyPr/>
        <a:lstStyle/>
        <a:p>
          <a:r>
            <a:rPr lang="en-US" b="0" i="0"/>
            <a:t>Land / environment type in the photo</a:t>
          </a:r>
          <a:endParaRPr lang="en-US"/>
        </a:p>
      </dgm:t>
    </dgm:pt>
    <dgm:pt modelId="{BF7AEDEE-5482-4FF9-8DBC-0FD0E2F87285}" type="parTrans" cxnId="{64A2803B-C7F5-4048-83CE-A8EE0B8AD1DA}">
      <dgm:prSet/>
      <dgm:spPr/>
      <dgm:t>
        <a:bodyPr/>
        <a:lstStyle/>
        <a:p>
          <a:endParaRPr lang="en-US"/>
        </a:p>
      </dgm:t>
    </dgm:pt>
    <dgm:pt modelId="{D65A29D7-E0CD-41DD-AC4E-4202E9DB2155}" type="sibTrans" cxnId="{64A2803B-C7F5-4048-83CE-A8EE0B8AD1DA}">
      <dgm:prSet/>
      <dgm:spPr/>
      <dgm:t>
        <a:bodyPr/>
        <a:lstStyle/>
        <a:p>
          <a:endParaRPr lang="en-US"/>
        </a:p>
      </dgm:t>
    </dgm:pt>
    <dgm:pt modelId="{A8021149-63DE-46A7-BA09-68F0A1299DF3}" type="pres">
      <dgm:prSet presAssocID="{57B200C9-BAB1-4E2A-8CEE-20B2FDB6A194}" presName="vert0" presStyleCnt="0">
        <dgm:presLayoutVars>
          <dgm:dir/>
          <dgm:animOne val="branch"/>
          <dgm:animLvl val="lvl"/>
        </dgm:presLayoutVars>
      </dgm:prSet>
      <dgm:spPr/>
    </dgm:pt>
    <dgm:pt modelId="{CFC81ED1-69F9-434A-8250-ADB1ED85EB46}" type="pres">
      <dgm:prSet presAssocID="{3452DF40-BC00-41B3-883F-8660921F32C0}" presName="thickLine" presStyleLbl="alignNode1" presStyleIdx="0" presStyleCnt="1"/>
      <dgm:spPr/>
    </dgm:pt>
    <dgm:pt modelId="{B0017BB4-D9CC-4301-B890-0D805645923A}" type="pres">
      <dgm:prSet presAssocID="{3452DF40-BC00-41B3-883F-8660921F32C0}" presName="horz1" presStyleCnt="0"/>
      <dgm:spPr/>
    </dgm:pt>
    <dgm:pt modelId="{BCA125BD-56FD-4BC3-AAB2-E3F0943310DF}" type="pres">
      <dgm:prSet presAssocID="{3452DF40-BC00-41B3-883F-8660921F32C0}" presName="tx1" presStyleLbl="revTx" presStyleIdx="0" presStyleCnt="8"/>
      <dgm:spPr/>
    </dgm:pt>
    <dgm:pt modelId="{87064BC0-1633-4965-B056-FA9B23E2748C}" type="pres">
      <dgm:prSet presAssocID="{3452DF40-BC00-41B3-883F-8660921F32C0}" presName="vert1" presStyleCnt="0"/>
      <dgm:spPr/>
    </dgm:pt>
    <dgm:pt modelId="{7867DA7C-E1C1-4472-A3AC-D6E3A2C54C9A}" type="pres">
      <dgm:prSet presAssocID="{2A7DC305-95E4-4E91-B728-514CC2C2D036}" presName="vertSpace2a" presStyleCnt="0"/>
      <dgm:spPr/>
    </dgm:pt>
    <dgm:pt modelId="{A5B36AC0-2610-4D4C-828E-E548E9751D99}" type="pres">
      <dgm:prSet presAssocID="{2A7DC305-95E4-4E91-B728-514CC2C2D036}" presName="horz2" presStyleCnt="0"/>
      <dgm:spPr/>
    </dgm:pt>
    <dgm:pt modelId="{BA28454E-2756-4F3D-B69B-859176C83C27}" type="pres">
      <dgm:prSet presAssocID="{2A7DC305-95E4-4E91-B728-514CC2C2D036}" presName="horzSpace2" presStyleCnt="0"/>
      <dgm:spPr/>
    </dgm:pt>
    <dgm:pt modelId="{161B0A4D-1E0A-4250-A398-18197DBAB664}" type="pres">
      <dgm:prSet presAssocID="{2A7DC305-95E4-4E91-B728-514CC2C2D036}" presName="tx2" presStyleLbl="revTx" presStyleIdx="1" presStyleCnt="8"/>
      <dgm:spPr/>
    </dgm:pt>
    <dgm:pt modelId="{3F6FA6E2-281B-403B-9F73-5615C6613DC9}" type="pres">
      <dgm:prSet presAssocID="{2A7DC305-95E4-4E91-B728-514CC2C2D036}" presName="vert2" presStyleCnt="0"/>
      <dgm:spPr/>
    </dgm:pt>
    <dgm:pt modelId="{A122B8C0-6135-4194-9445-8E9DC755D259}" type="pres">
      <dgm:prSet presAssocID="{2A7DC305-95E4-4E91-B728-514CC2C2D036}" presName="thinLine2b" presStyleLbl="callout" presStyleIdx="0" presStyleCnt="7"/>
      <dgm:spPr/>
    </dgm:pt>
    <dgm:pt modelId="{B933466A-D4F2-4321-B5FF-FC2A68FC9373}" type="pres">
      <dgm:prSet presAssocID="{2A7DC305-95E4-4E91-B728-514CC2C2D036}" presName="vertSpace2b" presStyleCnt="0"/>
      <dgm:spPr/>
    </dgm:pt>
    <dgm:pt modelId="{BF49F9DD-AC83-42D0-B120-6E32E62B1AF8}" type="pres">
      <dgm:prSet presAssocID="{B9B10D00-5B36-4939-8A86-A62EFC1C0BE5}" presName="horz2" presStyleCnt="0"/>
      <dgm:spPr/>
    </dgm:pt>
    <dgm:pt modelId="{EEA6AF37-2C90-4A27-88E2-F3238456CC92}" type="pres">
      <dgm:prSet presAssocID="{B9B10D00-5B36-4939-8A86-A62EFC1C0BE5}" presName="horzSpace2" presStyleCnt="0"/>
      <dgm:spPr/>
    </dgm:pt>
    <dgm:pt modelId="{BA3E0F55-397B-4E17-92EB-7489860D8A76}" type="pres">
      <dgm:prSet presAssocID="{B9B10D00-5B36-4939-8A86-A62EFC1C0BE5}" presName="tx2" presStyleLbl="revTx" presStyleIdx="2" presStyleCnt="8"/>
      <dgm:spPr/>
    </dgm:pt>
    <dgm:pt modelId="{98A45FE5-38B4-41F1-B9C3-1E8BCE25DD17}" type="pres">
      <dgm:prSet presAssocID="{B9B10D00-5B36-4939-8A86-A62EFC1C0BE5}" presName="vert2" presStyleCnt="0"/>
      <dgm:spPr/>
    </dgm:pt>
    <dgm:pt modelId="{0C2F69F2-4FCC-46AE-A39E-30FC877E80BC}" type="pres">
      <dgm:prSet presAssocID="{B9B10D00-5B36-4939-8A86-A62EFC1C0BE5}" presName="thinLine2b" presStyleLbl="callout" presStyleIdx="1" presStyleCnt="7"/>
      <dgm:spPr/>
    </dgm:pt>
    <dgm:pt modelId="{7DD163A7-1D2A-42E7-BE90-B875754F78FC}" type="pres">
      <dgm:prSet presAssocID="{B9B10D00-5B36-4939-8A86-A62EFC1C0BE5}" presName="vertSpace2b" presStyleCnt="0"/>
      <dgm:spPr/>
    </dgm:pt>
    <dgm:pt modelId="{4C64A31D-254E-4CE8-BD36-116E59788C8E}" type="pres">
      <dgm:prSet presAssocID="{956D51F9-52E4-4390-B00C-A08B6DEAF238}" presName="horz2" presStyleCnt="0"/>
      <dgm:spPr/>
    </dgm:pt>
    <dgm:pt modelId="{325F6F9C-1201-49A8-A282-ABC0B826B66F}" type="pres">
      <dgm:prSet presAssocID="{956D51F9-52E4-4390-B00C-A08B6DEAF238}" presName="horzSpace2" presStyleCnt="0"/>
      <dgm:spPr/>
    </dgm:pt>
    <dgm:pt modelId="{B3B321CC-6B34-4FCE-A04A-3F193470B3BA}" type="pres">
      <dgm:prSet presAssocID="{956D51F9-52E4-4390-B00C-A08B6DEAF238}" presName="tx2" presStyleLbl="revTx" presStyleIdx="3" presStyleCnt="8"/>
      <dgm:spPr/>
    </dgm:pt>
    <dgm:pt modelId="{45324081-FBE4-488D-AEB7-50C3B3D5A4BB}" type="pres">
      <dgm:prSet presAssocID="{956D51F9-52E4-4390-B00C-A08B6DEAF238}" presName="vert2" presStyleCnt="0"/>
      <dgm:spPr/>
    </dgm:pt>
    <dgm:pt modelId="{3CE8C89C-B347-4F63-B412-11B7A1C9742E}" type="pres">
      <dgm:prSet presAssocID="{956D51F9-52E4-4390-B00C-A08B6DEAF238}" presName="thinLine2b" presStyleLbl="callout" presStyleIdx="2" presStyleCnt="7"/>
      <dgm:spPr/>
    </dgm:pt>
    <dgm:pt modelId="{587EF0B0-BA8A-48D2-B7EB-B5A70997B70B}" type="pres">
      <dgm:prSet presAssocID="{956D51F9-52E4-4390-B00C-A08B6DEAF238}" presName="vertSpace2b" presStyleCnt="0"/>
      <dgm:spPr/>
    </dgm:pt>
    <dgm:pt modelId="{2FBBD99B-941E-4DA8-AA15-E6FF182391BF}" type="pres">
      <dgm:prSet presAssocID="{468729D7-5F05-4161-8B7F-592335A96C7B}" presName="horz2" presStyleCnt="0"/>
      <dgm:spPr/>
    </dgm:pt>
    <dgm:pt modelId="{BE548095-9FD8-4083-9043-EBDF69FD31BD}" type="pres">
      <dgm:prSet presAssocID="{468729D7-5F05-4161-8B7F-592335A96C7B}" presName="horzSpace2" presStyleCnt="0"/>
      <dgm:spPr/>
    </dgm:pt>
    <dgm:pt modelId="{5CED37BA-13E0-42EF-97CF-AF3572C6CD30}" type="pres">
      <dgm:prSet presAssocID="{468729D7-5F05-4161-8B7F-592335A96C7B}" presName="tx2" presStyleLbl="revTx" presStyleIdx="4" presStyleCnt="8"/>
      <dgm:spPr/>
    </dgm:pt>
    <dgm:pt modelId="{0E470906-EF9D-4668-9EF4-CCA733312E4F}" type="pres">
      <dgm:prSet presAssocID="{468729D7-5F05-4161-8B7F-592335A96C7B}" presName="vert2" presStyleCnt="0"/>
      <dgm:spPr/>
    </dgm:pt>
    <dgm:pt modelId="{A4948311-B7C1-472A-8CD8-984ECA85E4F6}" type="pres">
      <dgm:prSet presAssocID="{468729D7-5F05-4161-8B7F-592335A96C7B}" presName="thinLine2b" presStyleLbl="callout" presStyleIdx="3" presStyleCnt="7"/>
      <dgm:spPr/>
    </dgm:pt>
    <dgm:pt modelId="{730D91C6-4FC7-4C63-BE2B-65AC883FA542}" type="pres">
      <dgm:prSet presAssocID="{468729D7-5F05-4161-8B7F-592335A96C7B}" presName="vertSpace2b" presStyleCnt="0"/>
      <dgm:spPr/>
    </dgm:pt>
    <dgm:pt modelId="{7D521C25-914A-44E4-90A7-FFFF7700C793}" type="pres">
      <dgm:prSet presAssocID="{83E5FE99-DF36-4273-BE15-405660F74F98}" presName="horz2" presStyleCnt="0"/>
      <dgm:spPr/>
    </dgm:pt>
    <dgm:pt modelId="{877A4B5A-650C-4E43-B0D5-5F0C86EABA7F}" type="pres">
      <dgm:prSet presAssocID="{83E5FE99-DF36-4273-BE15-405660F74F98}" presName="horzSpace2" presStyleCnt="0"/>
      <dgm:spPr/>
    </dgm:pt>
    <dgm:pt modelId="{3BD53C46-E0DD-4ADA-A2AC-C68C925ADBEB}" type="pres">
      <dgm:prSet presAssocID="{83E5FE99-DF36-4273-BE15-405660F74F98}" presName="tx2" presStyleLbl="revTx" presStyleIdx="5" presStyleCnt="8"/>
      <dgm:spPr/>
    </dgm:pt>
    <dgm:pt modelId="{B26311BF-16D0-48F4-BF75-C4A35260FF47}" type="pres">
      <dgm:prSet presAssocID="{83E5FE99-DF36-4273-BE15-405660F74F98}" presName="vert2" presStyleCnt="0"/>
      <dgm:spPr/>
    </dgm:pt>
    <dgm:pt modelId="{35C67662-AE02-4B53-A941-7B82E26FC284}" type="pres">
      <dgm:prSet presAssocID="{83E5FE99-DF36-4273-BE15-405660F74F98}" presName="thinLine2b" presStyleLbl="callout" presStyleIdx="4" presStyleCnt="7"/>
      <dgm:spPr/>
    </dgm:pt>
    <dgm:pt modelId="{003F4CEE-BFF2-4496-B57B-23811B9D3072}" type="pres">
      <dgm:prSet presAssocID="{83E5FE99-DF36-4273-BE15-405660F74F98}" presName="vertSpace2b" presStyleCnt="0"/>
      <dgm:spPr/>
    </dgm:pt>
    <dgm:pt modelId="{22404A5E-BD0C-412C-98C5-A6A7FB379691}" type="pres">
      <dgm:prSet presAssocID="{70FAED12-98F8-4B78-8CB0-CBDD954C8648}" presName="horz2" presStyleCnt="0"/>
      <dgm:spPr/>
    </dgm:pt>
    <dgm:pt modelId="{1936DCF4-C6A6-4E29-BE96-6699391AE2E6}" type="pres">
      <dgm:prSet presAssocID="{70FAED12-98F8-4B78-8CB0-CBDD954C8648}" presName="horzSpace2" presStyleCnt="0"/>
      <dgm:spPr/>
    </dgm:pt>
    <dgm:pt modelId="{CB61C390-E4B3-415F-BBD7-E1F4C5EB2E36}" type="pres">
      <dgm:prSet presAssocID="{70FAED12-98F8-4B78-8CB0-CBDD954C8648}" presName="tx2" presStyleLbl="revTx" presStyleIdx="6" presStyleCnt="8"/>
      <dgm:spPr/>
    </dgm:pt>
    <dgm:pt modelId="{FFA3CCB2-7756-4F1A-9782-71795D7FE321}" type="pres">
      <dgm:prSet presAssocID="{70FAED12-98F8-4B78-8CB0-CBDD954C8648}" presName="vert2" presStyleCnt="0"/>
      <dgm:spPr/>
    </dgm:pt>
    <dgm:pt modelId="{7916E1BE-3F85-467F-8839-947EE548F44F}" type="pres">
      <dgm:prSet presAssocID="{70FAED12-98F8-4B78-8CB0-CBDD954C8648}" presName="thinLine2b" presStyleLbl="callout" presStyleIdx="5" presStyleCnt="7"/>
      <dgm:spPr/>
    </dgm:pt>
    <dgm:pt modelId="{A73F719D-B473-44EB-AD19-42C67C32D4CD}" type="pres">
      <dgm:prSet presAssocID="{70FAED12-98F8-4B78-8CB0-CBDD954C8648}" presName="vertSpace2b" presStyleCnt="0"/>
      <dgm:spPr/>
    </dgm:pt>
    <dgm:pt modelId="{F92E60FE-F8AE-4834-B569-60073C2CDE75}" type="pres">
      <dgm:prSet presAssocID="{B24C1E67-0776-4AEA-BA7A-6EB5D651007B}" presName="horz2" presStyleCnt="0"/>
      <dgm:spPr/>
    </dgm:pt>
    <dgm:pt modelId="{542D27B7-7B23-40FB-A765-56FFB5E5EB50}" type="pres">
      <dgm:prSet presAssocID="{B24C1E67-0776-4AEA-BA7A-6EB5D651007B}" presName="horzSpace2" presStyleCnt="0"/>
      <dgm:spPr/>
    </dgm:pt>
    <dgm:pt modelId="{5BCD4325-F716-4060-B0C0-1BD44621F851}" type="pres">
      <dgm:prSet presAssocID="{B24C1E67-0776-4AEA-BA7A-6EB5D651007B}" presName="tx2" presStyleLbl="revTx" presStyleIdx="7" presStyleCnt="8"/>
      <dgm:spPr/>
    </dgm:pt>
    <dgm:pt modelId="{F224EB78-BF18-438F-B3CA-9E0B52AD8C54}" type="pres">
      <dgm:prSet presAssocID="{B24C1E67-0776-4AEA-BA7A-6EB5D651007B}" presName="vert2" presStyleCnt="0"/>
      <dgm:spPr/>
    </dgm:pt>
    <dgm:pt modelId="{F95C2C75-7EE2-45CF-9904-872850DF32C0}" type="pres">
      <dgm:prSet presAssocID="{B24C1E67-0776-4AEA-BA7A-6EB5D651007B}" presName="thinLine2b" presStyleLbl="callout" presStyleIdx="6" presStyleCnt="7"/>
      <dgm:spPr/>
    </dgm:pt>
    <dgm:pt modelId="{3463008D-F5C8-4030-BB1B-8E2A79B4C0E9}" type="pres">
      <dgm:prSet presAssocID="{B24C1E67-0776-4AEA-BA7A-6EB5D651007B}" presName="vertSpace2b" presStyleCnt="0"/>
      <dgm:spPr/>
    </dgm:pt>
  </dgm:ptLst>
  <dgm:cxnLst>
    <dgm:cxn modelId="{734F4C09-7ADB-46BC-9B9C-4D8D8E338DC5}" srcId="{3452DF40-BC00-41B3-883F-8660921F32C0}" destId="{2A7DC305-95E4-4E91-B728-514CC2C2D036}" srcOrd="0" destOrd="0" parTransId="{CF0DF9C3-6602-496D-867D-9E97C16B9AC2}" sibTransId="{3AC35748-D03F-434D-B814-1881BFD156C5}"/>
    <dgm:cxn modelId="{23BB9909-2202-489A-A1C9-D1114FD49488}" srcId="{57B200C9-BAB1-4E2A-8CEE-20B2FDB6A194}" destId="{3452DF40-BC00-41B3-883F-8660921F32C0}" srcOrd="0" destOrd="0" parTransId="{A8E0EF20-C057-457D-94C8-2402FC3CB1D6}" sibTransId="{60B6CC73-DEE0-499B-A76A-AA9608B89A23}"/>
    <dgm:cxn modelId="{036CB809-BE96-440E-ACC0-51DA077DCE6C}" type="presOf" srcId="{956D51F9-52E4-4390-B00C-A08B6DEAF238}" destId="{B3B321CC-6B34-4FCE-A04A-3F193470B3BA}" srcOrd="0" destOrd="0" presId="urn:microsoft.com/office/officeart/2008/layout/LinedList"/>
    <dgm:cxn modelId="{DD7FA827-558D-44F8-8227-05B419639F62}" type="presOf" srcId="{83E5FE99-DF36-4273-BE15-405660F74F98}" destId="{3BD53C46-E0DD-4ADA-A2AC-C68C925ADBEB}" srcOrd="0" destOrd="0" presId="urn:microsoft.com/office/officeart/2008/layout/LinedList"/>
    <dgm:cxn modelId="{F69C7029-F90E-43F6-823D-728EF4A9A928}" srcId="{3452DF40-BC00-41B3-883F-8660921F32C0}" destId="{468729D7-5F05-4161-8B7F-592335A96C7B}" srcOrd="3" destOrd="0" parTransId="{77A9165F-E15D-4870-8317-414E7E9465E8}" sibTransId="{D9601A68-8C11-4D22-8D78-642AB9ECD8BD}"/>
    <dgm:cxn modelId="{99773830-280C-4E08-9143-7BF3D53E407A}" type="presOf" srcId="{B9B10D00-5B36-4939-8A86-A62EFC1C0BE5}" destId="{BA3E0F55-397B-4E17-92EB-7489860D8A76}" srcOrd="0" destOrd="0" presId="urn:microsoft.com/office/officeart/2008/layout/LinedList"/>
    <dgm:cxn modelId="{64A2803B-C7F5-4048-83CE-A8EE0B8AD1DA}" srcId="{3452DF40-BC00-41B3-883F-8660921F32C0}" destId="{B24C1E67-0776-4AEA-BA7A-6EB5D651007B}" srcOrd="6" destOrd="0" parTransId="{BF7AEDEE-5482-4FF9-8DBC-0FD0E2F87285}" sibTransId="{D65A29D7-E0CD-41DD-AC4E-4202E9DB2155}"/>
    <dgm:cxn modelId="{F8D2CA3B-85DF-4D1B-AE78-10BE8BD5986B}" type="presOf" srcId="{2A7DC305-95E4-4E91-B728-514CC2C2D036}" destId="{161B0A4D-1E0A-4250-A398-18197DBAB664}" srcOrd="0" destOrd="0" presId="urn:microsoft.com/office/officeart/2008/layout/LinedList"/>
    <dgm:cxn modelId="{82F96D4A-C24D-4BE7-86ED-C4E3E74DEC8B}" type="presOf" srcId="{57B200C9-BAB1-4E2A-8CEE-20B2FDB6A194}" destId="{A8021149-63DE-46A7-BA09-68F0A1299DF3}" srcOrd="0" destOrd="0" presId="urn:microsoft.com/office/officeart/2008/layout/LinedList"/>
    <dgm:cxn modelId="{E6DB086C-7839-46E7-9328-D51929E99FFA}" srcId="{3452DF40-BC00-41B3-883F-8660921F32C0}" destId="{956D51F9-52E4-4390-B00C-A08B6DEAF238}" srcOrd="2" destOrd="0" parTransId="{CFB0A566-F18E-4B6A-A0E5-4470FEBC633B}" sibTransId="{50B55044-FBFA-4751-A172-B816DE3DD563}"/>
    <dgm:cxn modelId="{C8701D4E-DC80-4D3B-9AAC-3FBF9FF9B705}" type="presOf" srcId="{B24C1E67-0776-4AEA-BA7A-6EB5D651007B}" destId="{5BCD4325-F716-4060-B0C0-1BD44621F851}" srcOrd="0" destOrd="0" presId="urn:microsoft.com/office/officeart/2008/layout/LinedList"/>
    <dgm:cxn modelId="{2D846979-013F-40E3-8640-BB6110723941}" type="presOf" srcId="{468729D7-5F05-4161-8B7F-592335A96C7B}" destId="{5CED37BA-13E0-42EF-97CF-AF3572C6CD30}" srcOrd="0" destOrd="0" presId="urn:microsoft.com/office/officeart/2008/layout/LinedList"/>
    <dgm:cxn modelId="{02AD88A5-0848-439E-BF1D-4776E2C97B9B}" type="presOf" srcId="{70FAED12-98F8-4B78-8CB0-CBDD954C8648}" destId="{CB61C390-E4B3-415F-BBD7-E1F4C5EB2E36}" srcOrd="0" destOrd="0" presId="urn:microsoft.com/office/officeart/2008/layout/LinedList"/>
    <dgm:cxn modelId="{C29CF9AB-99B3-4809-9E49-3392BE783179}" type="presOf" srcId="{3452DF40-BC00-41B3-883F-8660921F32C0}" destId="{BCA125BD-56FD-4BC3-AAB2-E3F0943310DF}" srcOrd="0" destOrd="0" presId="urn:microsoft.com/office/officeart/2008/layout/LinedList"/>
    <dgm:cxn modelId="{143ACEBC-53CA-4FEF-81F3-0DD190EA4B93}" srcId="{3452DF40-BC00-41B3-883F-8660921F32C0}" destId="{70FAED12-98F8-4B78-8CB0-CBDD954C8648}" srcOrd="5" destOrd="0" parTransId="{51E054EF-96D3-4E98-9916-BF55FB692D26}" sibTransId="{CAFC203C-FF55-497E-8C6C-8BB909CF7F87}"/>
    <dgm:cxn modelId="{40C3B3E5-A94B-47F6-BC13-E93FD6DD7F41}" srcId="{3452DF40-BC00-41B3-883F-8660921F32C0}" destId="{B9B10D00-5B36-4939-8A86-A62EFC1C0BE5}" srcOrd="1" destOrd="0" parTransId="{BBBF82DF-C3A6-4944-B39F-4F885F6BC648}" sibTransId="{930F640F-782A-4308-9704-17FDBE59F6E2}"/>
    <dgm:cxn modelId="{05943AE9-FEF4-4A9B-8EC9-BFB74A3E4805}" srcId="{3452DF40-BC00-41B3-883F-8660921F32C0}" destId="{83E5FE99-DF36-4273-BE15-405660F74F98}" srcOrd="4" destOrd="0" parTransId="{3DA4ACE5-A3E6-4B3C-B1AE-7646299621ED}" sibTransId="{DDFB50DD-3B5A-44D7-AEA3-88EDBF36462E}"/>
    <dgm:cxn modelId="{CD69DB90-9C16-4448-A0D0-5994B46F105A}" type="presParOf" srcId="{A8021149-63DE-46A7-BA09-68F0A1299DF3}" destId="{CFC81ED1-69F9-434A-8250-ADB1ED85EB46}" srcOrd="0" destOrd="0" presId="urn:microsoft.com/office/officeart/2008/layout/LinedList"/>
    <dgm:cxn modelId="{BB770CC6-6559-4C3E-BC4F-62354C4C60EB}" type="presParOf" srcId="{A8021149-63DE-46A7-BA09-68F0A1299DF3}" destId="{B0017BB4-D9CC-4301-B890-0D805645923A}" srcOrd="1" destOrd="0" presId="urn:microsoft.com/office/officeart/2008/layout/LinedList"/>
    <dgm:cxn modelId="{E6E5A8AD-4461-407C-90F2-A34BE87BCE87}" type="presParOf" srcId="{B0017BB4-D9CC-4301-B890-0D805645923A}" destId="{BCA125BD-56FD-4BC3-AAB2-E3F0943310DF}" srcOrd="0" destOrd="0" presId="urn:microsoft.com/office/officeart/2008/layout/LinedList"/>
    <dgm:cxn modelId="{FDDB33E7-15FE-4EF6-BCC1-794643D457D8}" type="presParOf" srcId="{B0017BB4-D9CC-4301-B890-0D805645923A}" destId="{87064BC0-1633-4965-B056-FA9B23E2748C}" srcOrd="1" destOrd="0" presId="urn:microsoft.com/office/officeart/2008/layout/LinedList"/>
    <dgm:cxn modelId="{34494FD9-7CD1-41CA-A297-9C65D4D77F28}" type="presParOf" srcId="{87064BC0-1633-4965-B056-FA9B23E2748C}" destId="{7867DA7C-E1C1-4472-A3AC-D6E3A2C54C9A}" srcOrd="0" destOrd="0" presId="urn:microsoft.com/office/officeart/2008/layout/LinedList"/>
    <dgm:cxn modelId="{6A540794-7907-4B64-8C36-E91DBA2A63EB}" type="presParOf" srcId="{87064BC0-1633-4965-B056-FA9B23E2748C}" destId="{A5B36AC0-2610-4D4C-828E-E548E9751D99}" srcOrd="1" destOrd="0" presId="urn:microsoft.com/office/officeart/2008/layout/LinedList"/>
    <dgm:cxn modelId="{7A79EA26-DE50-494B-A207-D19BDA2C041B}" type="presParOf" srcId="{A5B36AC0-2610-4D4C-828E-E548E9751D99}" destId="{BA28454E-2756-4F3D-B69B-859176C83C27}" srcOrd="0" destOrd="0" presId="urn:microsoft.com/office/officeart/2008/layout/LinedList"/>
    <dgm:cxn modelId="{7FD03AB9-8F79-4DD2-BF51-20E40CF16E70}" type="presParOf" srcId="{A5B36AC0-2610-4D4C-828E-E548E9751D99}" destId="{161B0A4D-1E0A-4250-A398-18197DBAB664}" srcOrd="1" destOrd="0" presId="urn:microsoft.com/office/officeart/2008/layout/LinedList"/>
    <dgm:cxn modelId="{2351AEF9-8827-4966-A886-8EDB0E59D4D7}" type="presParOf" srcId="{A5B36AC0-2610-4D4C-828E-E548E9751D99}" destId="{3F6FA6E2-281B-403B-9F73-5615C6613DC9}" srcOrd="2" destOrd="0" presId="urn:microsoft.com/office/officeart/2008/layout/LinedList"/>
    <dgm:cxn modelId="{F6D63ADD-0152-4F23-A408-B9069F57C464}" type="presParOf" srcId="{87064BC0-1633-4965-B056-FA9B23E2748C}" destId="{A122B8C0-6135-4194-9445-8E9DC755D259}" srcOrd="2" destOrd="0" presId="urn:microsoft.com/office/officeart/2008/layout/LinedList"/>
    <dgm:cxn modelId="{1FE20728-AE93-4A7C-A19A-1E6D29DF2B55}" type="presParOf" srcId="{87064BC0-1633-4965-B056-FA9B23E2748C}" destId="{B933466A-D4F2-4321-B5FF-FC2A68FC9373}" srcOrd="3" destOrd="0" presId="urn:microsoft.com/office/officeart/2008/layout/LinedList"/>
    <dgm:cxn modelId="{BAC556B0-B0A2-4611-ABA5-BEA139D0310E}" type="presParOf" srcId="{87064BC0-1633-4965-B056-FA9B23E2748C}" destId="{BF49F9DD-AC83-42D0-B120-6E32E62B1AF8}" srcOrd="4" destOrd="0" presId="urn:microsoft.com/office/officeart/2008/layout/LinedList"/>
    <dgm:cxn modelId="{0EFA7F54-63E6-4BCD-AEF2-2CB3AC36A108}" type="presParOf" srcId="{BF49F9DD-AC83-42D0-B120-6E32E62B1AF8}" destId="{EEA6AF37-2C90-4A27-88E2-F3238456CC92}" srcOrd="0" destOrd="0" presId="urn:microsoft.com/office/officeart/2008/layout/LinedList"/>
    <dgm:cxn modelId="{210AE739-49F1-42EF-9D9D-04FB62009559}" type="presParOf" srcId="{BF49F9DD-AC83-42D0-B120-6E32E62B1AF8}" destId="{BA3E0F55-397B-4E17-92EB-7489860D8A76}" srcOrd="1" destOrd="0" presId="urn:microsoft.com/office/officeart/2008/layout/LinedList"/>
    <dgm:cxn modelId="{41F53977-45AC-44DE-9C64-A2EC8CE6BE8F}" type="presParOf" srcId="{BF49F9DD-AC83-42D0-B120-6E32E62B1AF8}" destId="{98A45FE5-38B4-41F1-B9C3-1E8BCE25DD17}" srcOrd="2" destOrd="0" presId="urn:microsoft.com/office/officeart/2008/layout/LinedList"/>
    <dgm:cxn modelId="{EA5D928F-1E4B-4F52-9B1A-A143818CCEDA}" type="presParOf" srcId="{87064BC0-1633-4965-B056-FA9B23E2748C}" destId="{0C2F69F2-4FCC-46AE-A39E-30FC877E80BC}" srcOrd="5" destOrd="0" presId="urn:microsoft.com/office/officeart/2008/layout/LinedList"/>
    <dgm:cxn modelId="{BAB2B976-F0CF-4D3C-91BC-3D9C17F3107F}" type="presParOf" srcId="{87064BC0-1633-4965-B056-FA9B23E2748C}" destId="{7DD163A7-1D2A-42E7-BE90-B875754F78FC}" srcOrd="6" destOrd="0" presId="urn:microsoft.com/office/officeart/2008/layout/LinedList"/>
    <dgm:cxn modelId="{97FD28A9-495F-45AB-83E2-7B3EAA735817}" type="presParOf" srcId="{87064BC0-1633-4965-B056-FA9B23E2748C}" destId="{4C64A31D-254E-4CE8-BD36-116E59788C8E}" srcOrd="7" destOrd="0" presId="urn:microsoft.com/office/officeart/2008/layout/LinedList"/>
    <dgm:cxn modelId="{2EA5BBD8-A342-45F9-8118-9EBD663FD1C4}" type="presParOf" srcId="{4C64A31D-254E-4CE8-BD36-116E59788C8E}" destId="{325F6F9C-1201-49A8-A282-ABC0B826B66F}" srcOrd="0" destOrd="0" presId="urn:microsoft.com/office/officeart/2008/layout/LinedList"/>
    <dgm:cxn modelId="{C72CC784-F3C4-494A-B68C-7D05402AFE6B}" type="presParOf" srcId="{4C64A31D-254E-4CE8-BD36-116E59788C8E}" destId="{B3B321CC-6B34-4FCE-A04A-3F193470B3BA}" srcOrd="1" destOrd="0" presId="urn:microsoft.com/office/officeart/2008/layout/LinedList"/>
    <dgm:cxn modelId="{CCD675C3-508D-4A61-848A-F105A476458B}" type="presParOf" srcId="{4C64A31D-254E-4CE8-BD36-116E59788C8E}" destId="{45324081-FBE4-488D-AEB7-50C3B3D5A4BB}" srcOrd="2" destOrd="0" presId="urn:microsoft.com/office/officeart/2008/layout/LinedList"/>
    <dgm:cxn modelId="{43129092-E252-47C6-BB90-72CAC334473D}" type="presParOf" srcId="{87064BC0-1633-4965-B056-FA9B23E2748C}" destId="{3CE8C89C-B347-4F63-B412-11B7A1C9742E}" srcOrd="8" destOrd="0" presId="urn:microsoft.com/office/officeart/2008/layout/LinedList"/>
    <dgm:cxn modelId="{A1C8D13A-8541-4DD3-824C-94DA1E2EF47A}" type="presParOf" srcId="{87064BC0-1633-4965-B056-FA9B23E2748C}" destId="{587EF0B0-BA8A-48D2-B7EB-B5A70997B70B}" srcOrd="9" destOrd="0" presId="urn:microsoft.com/office/officeart/2008/layout/LinedList"/>
    <dgm:cxn modelId="{499B6094-488C-4D8E-AB16-C8F2ED730860}" type="presParOf" srcId="{87064BC0-1633-4965-B056-FA9B23E2748C}" destId="{2FBBD99B-941E-4DA8-AA15-E6FF182391BF}" srcOrd="10" destOrd="0" presId="urn:microsoft.com/office/officeart/2008/layout/LinedList"/>
    <dgm:cxn modelId="{B54E4F65-2E2B-4F4A-BA84-241D0242348E}" type="presParOf" srcId="{2FBBD99B-941E-4DA8-AA15-E6FF182391BF}" destId="{BE548095-9FD8-4083-9043-EBDF69FD31BD}" srcOrd="0" destOrd="0" presId="urn:microsoft.com/office/officeart/2008/layout/LinedList"/>
    <dgm:cxn modelId="{43C5E824-4E92-46BC-B114-FA5F279D7C53}" type="presParOf" srcId="{2FBBD99B-941E-4DA8-AA15-E6FF182391BF}" destId="{5CED37BA-13E0-42EF-97CF-AF3572C6CD30}" srcOrd="1" destOrd="0" presId="urn:microsoft.com/office/officeart/2008/layout/LinedList"/>
    <dgm:cxn modelId="{0862DDA2-B7DF-4A2C-9F4A-EE69044C32C5}" type="presParOf" srcId="{2FBBD99B-941E-4DA8-AA15-E6FF182391BF}" destId="{0E470906-EF9D-4668-9EF4-CCA733312E4F}" srcOrd="2" destOrd="0" presId="urn:microsoft.com/office/officeart/2008/layout/LinedList"/>
    <dgm:cxn modelId="{5039A2FC-BE18-483D-9223-7E0504526E5E}" type="presParOf" srcId="{87064BC0-1633-4965-B056-FA9B23E2748C}" destId="{A4948311-B7C1-472A-8CD8-984ECA85E4F6}" srcOrd="11" destOrd="0" presId="urn:microsoft.com/office/officeart/2008/layout/LinedList"/>
    <dgm:cxn modelId="{13993974-9ADC-43D4-8BB2-CDDDD9FA098C}" type="presParOf" srcId="{87064BC0-1633-4965-B056-FA9B23E2748C}" destId="{730D91C6-4FC7-4C63-BE2B-65AC883FA542}" srcOrd="12" destOrd="0" presId="urn:microsoft.com/office/officeart/2008/layout/LinedList"/>
    <dgm:cxn modelId="{B8ABA176-AB08-4E93-A7AD-D88A223E6991}" type="presParOf" srcId="{87064BC0-1633-4965-B056-FA9B23E2748C}" destId="{7D521C25-914A-44E4-90A7-FFFF7700C793}" srcOrd="13" destOrd="0" presId="urn:microsoft.com/office/officeart/2008/layout/LinedList"/>
    <dgm:cxn modelId="{9CEDDAE6-3376-4870-BA61-BAE456AA890D}" type="presParOf" srcId="{7D521C25-914A-44E4-90A7-FFFF7700C793}" destId="{877A4B5A-650C-4E43-B0D5-5F0C86EABA7F}" srcOrd="0" destOrd="0" presId="urn:microsoft.com/office/officeart/2008/layout/LinedList"/>
    <dgm:cxn modelId="{73757234-8654-4617-B0FB-2DF8EAEC3401}" type="presParOf" srcId="{7D521C25-914A-44E4-90A7-FFFF7700C793}" destId="{3BD53C46-E0DD-4ADA-A2AC-C68C925ADBEB}" srcOrd="1" destOrd="0" presId="urn:microsoft.com/office/officeart/2008/layout/LinedList"/>
    <dgm:cxn modelId="{CB8D8AC0-C3D4-43FC-97B9-E9FC30B2FCD8}" type="presParOf" srcId="{7D521C25-914A-44E4-90A7-FFFF7700C793}" destId="{B26311BF-16D0-48F4-BF75-C4A35260FF47}" srcOrd="2" destOrd="0" presId="urn:microsoft.com/office/officeart/2008/layout/LinedList"/>
    <dgm:cxn modelId="{5761C6FB-694F-42BC-8793-8A75A2D2E290}" type="presParOf" srcId="{87064BC0-1633-4965-B056-FA9B23E2748C}" destId="{35C67662-AE02-4B53-A941-7B82E26FC284}" srcOrd="14" destOrd="0" presId="urn:microsoft.com/office/officeart/2008/layout/LinedList"/>
    <dgm:cxn modelId="{183335F4-E37A-4B65-9254-20E40AB12A61}" type="presParOf" srcId="{87064BC0-1633-4965-B056-FA9B23E2748C}" destId="{003F4CEE-BFF2-4496-B57B-23811B9D3072}" srcOrd="15" destOrd="0" presId="urn:microsoft.com/office/officeart/2008/layout/LinedList"/>
    <dgm:cxn modelId="{C841DFF4-D820-4692-B8C3-BE7A2DA0830B}" type="presParOf" srcId="{87064BC0-1633-4965-B056-FA9B23E2748C}" destId="{22404A5E-BD0C-412C-98C5-A6A7FB379691}" srcOrd="16" destOrd="0" presId="urn:microsoft.com/office/officeart/2008/layout/LinedList"/>
    <dgm:cxn modelId="{8B275DAA-6450-44E5-B4B1-962BB28C8785}" type="presParOf" srcId="{22404A5E-BD0C-412C-98C5-A6A7FB379691}" destId="{1936DCF4-C6A6-4E29-BE96-6699391AE2E6}" srcOrd="0" destOrd="0" presId="urn:microsoft.com/office/officeart/2008/layout/LinedList"/>
    <dgm:cxn modelId="{1531E05F-4740-4126-92E5-024CA529337C}" type="presParOf" srcId="{22404A5E-BD0C-412C-98C5-A6A7FB379691}" destId="{CB61C390-E4B3-415F-BBD7-E1F4C5EB2E36}" srcOrd="1" destOrd="0" presId="urn:microsoft.com/office/officeart/2008/layout/LinedList"/>
    <dgm:cxn modelId="{955AB30E-81E1-45B3-A423-D814647D442C}" type="presParOf" srcId="{22404A5E-BD0C-412C-98C5-A6A7FB379691}" destId="{FFA3CCB2-7756-4F1A-9782-71795D7FE321}" srcOrd="2" destOrd="0" presId="urn:microsoft.com/office/officeart/2008/layout/LinedList"/>
    <dgm:cxn modelId="{BBE41083-9329-4F8A-8A40-E4219964DE2E}" type="presParOf" srcId="{87064BC0-1633-4965-B056-FA9B23E2748C}" destId="{7916E1BE-3F85-467F-8839-947EE548F44F}" srcOrd="17" destOrd="0" presId="urn:microsoft.com/office/officeart/2008/layout/LinedList"/>
    <dgm:cxn modelId="{1B9FFB6D-F27E-4F35-A33E-AE26026C50A7}" type="presParOf" srcId="{87064BC0-1633-4965-B056-FA9B23E2748C}" destId="{A73F719D-B473-44EB-AD19-42C67C32D4CD}" srcOrd="18" destOrd="0" presId="urn:microsoft.com/office/officeart/2008/layout/LinedList"/>
    <dgm:cxn modelId="{DAAAF736-4BB1-4539-8A53-E7D8DDCC170B}" type="presParOf" srcId="{87064BC0-1633-4965-B056-FA9B23E2748C}" destId="{F92E60FE-F8AE-4834-B569-60073C2CDE75}" srcOrd="19" destOrd="0" presId="urn:microsoft.com/office/officeart/2008/layout/LinedList"/>
    <dgm:cxn modelId="{CCA1F52E-FED1-4030-BEE7-DE56E07AC40D}" type="presParOf" srcId="{F92E60FE-F8AE-4834-B569-60073C2CDE75}" destId="{542D27B7-7B23-40FB-A765-56FFB5E5EB50}" srcOrd="0" destOrd="0" presId="urn:microsoft.com/office/officeart/2008/layout/LinedList"/>
    <dgm:cxn modelId="{73783FC7-43FC-4C18-A97E-F2B16CF833C0}" type="presParOf" srcId="{F92E60FE-F8AE-4834-B569-60073C2CDE75}" destId="{5BCD4325-F716-4060-B0C0-1BD44621F851}" srcOrd="1" destOrd="0" presId="urn:microsoft.com/office/officeart/2008/layout/LinedList"/>
    <dgm:cxn modelId="{6EBC0AAB-9FC2-450D-9C16-591A69DD9A18}" type="presParOf" srcId="{F92E60FE-F8AE-4834-B569-60073C2CDE75}" destId="{F224EB78-BF18-438F-B3CA-9E0B52AD8C54}" srcOrd="2" destOrd="0" presId="urn:microsoft.com/office/officeart/2008/layout/LinedList"/>
    <dgm:cxn modelId="{AEBCEA8C-C74B-40D1-8524-E27079C332E4}" type="presParOf" srcId="{87064BC0-1633-4965-B056-FA9B23E2748C}" destId="{F95C2C75-7EE2-45CF-9904-872850DF32C0}" srcOrd="20" destOrd="0" presId="urn:microsoft.com/office/officeart/2008/layout/LinedList"/>
    <dgm:cxn modelId="{C9B6008F-CF94-41F7-A57B-7CB0ECDE0632}" type="presParOf" srcId="{87064BC0-1633-4965-B056-FA9B23E2748C}" destId="{3463008D-F5C8-4030-BB1B-8E2A79B4C0E9}"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ED26C-A599-4655-8D04-A626CCAE922C}">
      <dsp:nvSpPr>
        <dsp:cNvPr id="0" name=""/>
        <dsp:cNvSpPr/>
      </dsp:nvSpPr>
      <dsp:spPr>
        <a:xfrm>
          <a:off x="0" y="1346"/>
          <a:ext cx="8229600" cy="6823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07C532-D255-45AA-86F4-B7E937FBEDF0}">
      <dsp:nvSpPr>
        <dsp:cNvPr id="0" name=""/>
        <dsp:cNvSpPr/>
      </dsp:nvSpPr>
      <dsp:spPr>
        <a:xfrm>
          <a:off x="206409" y="154874"/>
          <a:ext cx="375290" cy="3752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A82607-6C6A-45F0-88E5-CD2BA0A0C5F6}">
      <dsp:nvSpPr>
        <dsp:cNvPr id="0" name=""/>
        <dsp:cNvSpPr/>
      </dsp:nvSpPr>
      <dsp:spPr>
        <a:xfrm>
          <a:off x="788109" y="1346"/>
          <a:ext cx="7441490" cy="682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215" tIns="72215" rIns="72215" bIns="72215" numCol="1" spcCol="1270" anchor="ctr" anchorCtr="0">
          <a:noAutofit/>
        </a:bodyPr>
        <a:lstStyle/>
        <a:p>
          <a:pPr marL="0" lvl="0" indent="0" algn="l" defTabSz="977900">
            <a:lnSpc>
              <a:spcPct val="90000"/>
            </a:lnSpc>
            <a:spcBef>
              <a:spcPct val="0"/>
            </a:spcBef>
            <a:spcAft>
              <a:spcPct val="35000"/>
            </a:spcAft>
            <a:buNone/>
          </a:pPr>
          <a:r>
            <a:rPr lang="en-US" sz="2200" b="0" i="0" kern="1200"/>
            <a:t>Direct communication with the specific person.</a:t>
          </a:r>
          <a:endParaRPr lang="en-US" sz="2200" kern="1200"/>
        </a:p>
      </dsp:txBody>
      <dsp:txXfrm>
        <a:off x="788109" y="1346"/>
        <a:ext cx="7441490" cy="682345"/>
      </dsp:txXfrm>
    </dsp:sp>
    <dsp:sp modelId="{C5699159-E6FD-4E26-A845-B0BF304315E5}">
      <dsp:nvSpPr>
        <dsp:cNvPr id="0" name=""/>
        <dsp:cNvSpPr/>
      </dsp:nvSpPr>
      <dsp:spPr>
        <a:xfrm>
          <a:off x="0" y="854278"/>
          <a:ext cx="8229600" cy="6823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64A72-6CAA-4544-96B9-BC60A077021B}">
      <dsp:nvSpPr>
        <dsp:cNvPr id="0" name=""/>
        <dsp:cNvSpPr/>
      </dsp:nvSpPr>
      <dsp:spPr>
        <a:xfrm>
          <a:off x="206409" y="1007806"/>
          <a:ext cx="375290" cy="3752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8D72AA-9924-4CE3-B501-48662E500827}">
      <dsp:nvSpPr>
        <dsp:cNvPr id="0" name=""/>
        <dsp:cNvSpPr/>
      </dsp:nvSpPr>
      <dsp:spPr>
        <a:xfrm>
          <a:off x="788109" y="854278"/>
          <a:ext cx="7441490" cy="682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215" tIns="72215" rIns="72215" bIns="72215" numCol="1" spcCol="1270" anchor="ctr" anchorCtr="0">
          <a:noAutofit/>
        </a:bodyPr>
        <a:lstStyle/>
        <a:p>
          <a:pPr marL="0" lvl="0" indent="0" algn="l" defTabSz="977900">
            <a:lnSpc>
              <a:spcPct val="90000"/>
            </a:lnSpc>
            <a:spcBef>
              <a:spcPct val="0"/>
            </a:spcBef>
            <a:spcAft>
              <a:spcPct val="35000"/>
            </a:spcAft>
            <a:buNone/>
          </a:pPr>
          <a:r>
            <a:rPr lang="en-US" sz="2200" b="0" i="0" kern="1200"/>
            <a:t>Person who made the post = creator of the photo.</a:t>
          </a:r>
          <a:endParaRPr lang="en-US" sz="2200" kern="1200"/>
        </a:p>
      </dsp:txBody>
      <dsp:txXfrm>
        <a:off x="788109" y="854278"/>
        <a:ext cx="7441490" cy="682345"/>
      </dsp:txXfrm>
    </dsp:sp>
    <dsp:sp modelId="{5D8789E2-6F8A-44A9-980E-050A1182623D}">
      <dsp:nvSpPr>
        <dsp:cNvPr id="0" name=""/>
        <dsp:cNvSpPr/>
      </dsp:nvSpPr>
      <dsp:spPr>
        <a:xfrm>
          <a:off x="0" y="1707210"/>
          <a:ext cx="8229600" cy="6823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C215C9-C64A-4850-AB54-9AF332DCC54B}">
      <dsp:nvSpPr>
        <dsp:cNvPr id="0" name=""/>
        <dsp:cNvSpPr/>
      </dsp:nvSpPr>
      <dsp:spPr>
        <a:xfrm>
          <a:off x="206409" y="1860737"/>
          <a:ext cx="375290" cy="3752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2F1C0D-391A-4F03-965C-8F34616FE212}">
      <dsp:nvSpPr>
        <dsp:cNvPr id="0" name=""/>
        <dsp:cNvSpPr/>
      </dsp:nvSpPr>
      <dsp:spPr>
        <a:xfrm>
          <a:off x="788109" y="1707210"/>
          <a:ext cx="7441490" cy="682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215" tIns="72215" rIns="72215" bIns="72215" numCol="1" spcCol="1270" anchor="ctr" anchorCtr="0">
          <a:noAutofit/>
        </a:bodyPr>
        <a:lstStyle/>
        <a:p>
          <a:pPr marL="0" lvl="0" indent="0" algn="l" defTabSz="977900">
            <a:lnSpc>
              <a:spcPct val="90000"/>
            </a:lnSpc>
            <a:spcBef>
              <a:spcPct val="0"/>
            </a:spcBef>
            <a:spcAft>
              <a:spcPct val="35000"/>
            </a:spcAft>
            <a:buNone/>
          </a:pPr>
          <a:r>
            <a:rPr lang="en-US" sz="2200" b="0" i="0" kern="1200"/>
            <a:t>The search starts with the person who made the post.</a:t>
          </a:r>
          <a:endParaRPr lang="en-US" sz="2200" kern="1200"/>
        </a:p>
      </dsp:txBody>
      <dsp:txXfrm>
        <a:off x="788109" y="1707210"/>
        <a:ext cx="7441490" cy="682345"/>
      </dsp:txXfrm>
    </dsp:sp>
    <dsp:sp modelId="{CA90E2FF-D0E9-4FF8-90C4-D9472151F52C}">
      <dsp:nvSpPr>
        <dsp:cNvPr id="0" name=""/>
        <dsp:cNvSpPr/>
      </dsp:nvSpPr>
      <dsp:spPr>
        <a:xfrm>
          <a:off x="0" y="2560142"/>
          <a:ext cx="8229600" cy="6823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2DF84-683F-4B52-9D36-0AD0AD86227A}">
      <dsp:nvSpPr>
        <dsp:cNvPr id="0" name=""/>
        <dsp:cNvSpPr/>
      </dsp:nvSpPr>
      <dsp:spPr>
        <a:xfrm>
          <a:off x="206409" y="2713669"/>
          <a:ext cx="375290" cy="3752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8BE6F0-0D40-4EBA-8B81-E2913888F091}">
      <dsp:nvSpPr>
        <dsp:cNvPr id="0" name=""/>
        <dsp:cNvSpPr/>
      </dsp:nvSpPr>
      <dsp:spPr>
        <a:xfrm>
          <a:off x="788109" y="2560142"/>
          <a:ext cx="7441490" cy="682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215" tIns="72215" rIns="72215" bIns="72215" numCol="1" spcCol="1270" anchor="ctr" anchorCtr="0">
          <a:noAutofit/>
        </a:bodyPr>
        <a:lstStyle/>
        <a:p>
          <a:pPr marL="0" lvl="0" indent="0" algn="l" defTabSz="977900">
            <a:lnSpc>
              <a:spcPct val="90000"/>
            </a:lnSpc>
            <a:spcBef>
              <a:spcPct val="0"/>
            </a:spcBef>
            <a:spcAft>
              <a:spcPct val="35000"/>
            </a:spcAft>
            <a:buNone/>
          </a:pPr>
          <a:r>
            <a:rPr lang="en-US" sz="2200" b="0" i="0" kern="1200"/>
            <a:t>Reverse Image Search (Google, TinEye)</a:t>
          </a:r>
          <a:endParaRPr lang="en-US" sz="2200" kern="1200"/>
        </a:p>
      </dsp:txBody>
      <dsp:txXfrm>
        <a:off x="788109" y="2560142"/>
        <a:ext cx="7441490" cy="682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3AECF-474A-4AC7-9DBA-FA8D7A1B5EE2}">
      <dsp:nvSpPr>
        <dsp:cNvPr id="0" name=""/>
        <dsp:cNvSpPr/>
      </dsp:nvSpPr>
      <dsp:spPr>
        <a:xfrm>
          <a:off x="535049" y="294416"/>
          <a:ext cx="1475437" cy="1475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6E1AB1-B830-4CBD-928B-D636E30B2A84}">
      <dsp:nvSpPr>
        <dsp:cNvPr id="0" name=""/>
        <dsp:cNvSpPr/>
      </dsp:nvSpPr>
      <dsp:spPr>
        <a:xfrm>
          <a:off x="849487" y="608854"/>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5E2920-3DFC-409D-85A2-B09F74F3EBD0}">
      <dsp:nvSpPr>
        <dsp:cNvPr id="0" name=""/>
        <dsp:cNvSpPr/>
      </dsp:nvSpPr>
      <dsp:spPr>
        <a:xfrm>
          <a:off x="63393" y="222941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Method for examining if the image has been previously posted online</a:t>
          </a:r>
        </a:p>
      </dsp:txBody>
      <dsp:txXfrm>
        <a:off x="63393" y="2229417"/>
        <a:ext cx="2418750" cy="720000"/>
      </dsp:txXfrm>
    </dsp:sp>
    <dsp:sp modelId="{7E70C0C0-8175-40BB-973F-7BB4DD4D3CF9}">
      <dsp:nvSpPr>
        <dsp:cNvPr id="0" name=""/>
        <dsp:cNvSpPr/>
      </dsp:nvSpPr>
      <dsp:spPr>
        <a:xfrm>
          <a:off x="3377081" y="294416"/>
          <a:ext cx="1475437" cy="1475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EDA45F-9662-4B2C-8D11-BDA9656A5AC2}">
      <dsp:nvSpPr>
        <dsp:cNvPr id="0" name=""/>
        <dsp:cNvSpPr/>
      </dsp:nvSpPr>
      <dsp:spPr>
        <a:xfrm>
          <a:off x="3691518" y="608854"/>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1F05D1-2619-4F04-B051-E22DE552EB13}">
      <dsp:nvSpPr>
        <dsp:cNvPr id="0" name=""/>
        <dsp:cNvSpPr/>
      </dsp:nvSpPr>
      <dsp:spPr>
        <a:xfrm>
          <a:off x="2905425" y="222941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Google Reverse Image Search, TinEye</a:t>
          </a:r>
        </a:p>
      </dsp:txBody>
      <dsp:txXfrm>
        <a:off x="2905425" y="2229417"/>
        <a:ext cx="2418750" cy="720000"/>
      </dsp:txXfrm>
    </dsp:sp>
    <dsp:sp modelId="{2AB8AE2E-F299-4355-8E66-53296DDA3BA4}">
      <dsp:nvSpPr>
        <dsp:cNvPr id="0" name=""/>
        <dsp:cNvSpPr/>
      </dsp:nvSpPr>
      <dsp:spPr>
        <a:xfrm>
          <a:off x="6219112" y="294416"/>
          <a:ext cx="1475437" cy="1475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6F23AA-FCB8-4B24-9911-FB63166F1ECF}">
      <dsp:nvSpPr>
        <dsp:cNvPr id="0" name=""/>
        <dsp:cNvSpPr/>
      </dsp:nvSpPr>
      <dsp:spPr>
        <a:xfrm>
          <a:off x="6533550" y="608854"/>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B4B1B2-59F1-4D8D-8C3C-F65125963591}">
      <dsp:nvSpPr>
        <dsp:cNvPr id="0" name=""/>
        <dsp:cNvSpPr/>
      </dsp:nvSpPr>
      <dsp:spPr>
        <a:xfrm>
          <a:off x="5747456" y="222941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Sometimes inconclusive results</a:t>
          </a:r>
        </a:p>
      </dsp:txBody>
      <dsp:txXfrm>
        <a:off x="5747456" y="2229417"/>
        <a:ext cx="2418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81ED1-69F9-434A-8250-ADB1ED85EB46}">
      <dsp:nvSpPr>
        <dsp:cNvPr id="0" name=""/>
        <dsp:cNvSpPr/>
      </dsp:nvSpPr>
      <dsp:spPr>
        <a:xfrm>
          <a:off x="0" y="0"/>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CA125BD-56FD-4BC3-AAB2-E3F0943310DF}">
      <dsp:nvSpPr>
        <dsp:cNvPr id="0" name=""/>
        <dsp:cNvSpPr/>
      </dsp:nvSpPr>
      <dsp:spPr>
        <a:xfrm>
          <a:off x="0" y="0"/>
          <a:ext cx="1645920" cy="3243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Indications in the photo:</a:t>
          </a:r>
          <a:endParaRPr lang="en-US" sz="2400" kern="1200"/>
        </a:p>
      </dsp:txBody>
      <dsp:txXfrm>
        <a:off x="0" y="0"/>
        <a:ext cx="1645920" cy="3243834"/>
      </dsp:txXfrm>
    </dsp:sp>
    <dsp:sp modelId="{161B0A4D-1E0A-4250-A398-18197DBAB664}">
      <dsp:nvSpPr>
        <dsp:cNvPr id="0" name=""/>
        <dsp:cNvSpPr/>
      </dsp:nvSpPr>
      <dsp:spPr>
        <a:xfrm>
          <a:off x="1769364" y="21897"/>
          <a:ext cx="6460236" cy="43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License plates / vehicle numbers</a:t>
          </a:r>
          <a:endParaRPr lang="en-US" sz="2100" kern="1200"/>
        </a:p>
      </dsp:txBody>
      <dsp:txXfrm>
        <a:off x="1769364" y="21897"/>
        <a:ext cx="6460236" cy="437949"/>
      </dsp:txXfrm>
    </dsp:sp>
    <dsp:sp modelId="{A122B8C0-6135-4194-9445-8E9DC755D259}">
      <dsp:nvSpPr>
        <dsp:cNvPr id="0" name=""/>
        <dsp:cNvSpPr/>
      </dsp:nvSpPr>
      <dsp:spPr>
        <a:xfrm>
          <a:off x="1645920" y="459846"/>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BA3E0F55-397B-4E17-92EB-7489860D8A76}">
      <dsp:nvSpPr>
        <dsp:cNvPr id="0" name=""/>
        <dsp:cNvSpPr/>
      </dsp:nvSpPr>
      <dsp:spPr>
        <a:xfrm>
          <a:off x="1769364" y="481744"/>
          <a:ext cx="6460236" cy="43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Weather conditions</a:t>
          </a:r>
          <a:endParaRPr lang="en-US" sz="2100" kern="1200"/>
        </a:p>
      </dsp:txBody>
      <dsp:txXfrm>
        <a:off x="1769364" y="481744"/>
        <a:ext cx="6460236" cy="437949"/>
      </dsp:txXfrm>
    </dsp:sp>
    <dsp:sp modelId="{0C2F69F2-4FCC-46AE-A39E-30FC877E80BC}">
      <dsp:nvSpPr>
        <dsp:cNvPr id="0" name=""/>
        <dsp:cNvSpPr/>
      </dsp:nvSpPr>
      <dsp:spPr>
        <a:xfrm>
          <a:off x="1645920" y="919693"/>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B3B321CC-6B34-4FCE-A04A-3F193470B3BA}">
      <dsp:nvSpPr>
        <dsp:cNvPr id="0" name=""/>
        <dsp:cNvSpPr/>
      </dsp:nvSpPr>
      <dsp:spPr>
        <a:xfrm>
          <a:off x="1769364" y="941590"/>
          <a:ext cx="6460236" cy="43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Landmarks</a:t>
          </a:r>
          <a:endParaRPr lang="en-US" sz="2100" kern="1200"/>
        </a:p>
      </dsp:txBody>
      <dsp:txXfrm>
        <a:off x="1769364" y="941590"/>
        <a:ext cx="6460236" cy="437949"/>
      </dsp:txXfrm>
    </dsp:sp>
    <dsp:sp modelId="{3CE8C89C-B347-4F63-B412-11B7A1C9742E}">
      <dsp:nvSpPr>
        <dsp:cNvPr id="0" name=""/>
        <dsp:cNvSpPr/>
      </dsp:nvSpPr>
      <dsp:spPr>
        <a:xfrm>
          <a:off x="1645920" y="1379540"/>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5CED37BA-13E0-42EF-97CF-AF3572C6CD30}">
      <dsp:nvSpPr>
        <dsp:cNvPr id="0" name=""/>
        <dsp:cNvSpPr/>
      </dsp:nvSpPr>
      <dsp:spPr>
        <a:xfrm>
          <a:off x="1769364" y="1401437"/>
          <a:ext cx="6460236" cy="43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Clothing type</a:t>
          </a:r>
          <a:endParaRPr lang="en-US" sz="2100" kern="1200"/>
        </a:p>
      </dsp:txBody>
      <dsp:txXfrm>
        <a:off x="1769364" y="1401437"/>
        <a:ext cx="6460236" cy="437949"/>
      </dsp:txXfrm>
    </dsp:sp>
    <dsp:sp modelId="{A4948311-B7C1-472A-8CD8-984ECA85E4F6}">
      <dsp:nvSpPr>
        <dsp:cNvPr id="0" name=""/>
        <dsp:cNvSpPr/>
      </dsp:nvSpPr>
      <dsp:spPr>
        <a:xfrm>
          <a:off x="1645920" y="1839386"/>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3BD53C46-E0DD-4ADA-A2AC-C68C925ADBEB}">
      <dsp:nvSpPr>
        <dsp:cNvPr id="0" name=""/>
        <dsp:cNvSpPr/>
      </dsp:nvSpPr>
      <dsp:spPr>
        <a:xfrm>
          <a:off x="1769364" y="1861284"/>
          <a:ext cx="6460236" cy="43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Inscriptions</a:t>
          </a:r>
          <a:endParaRPr lang="en-US" sz="2100" kern="1200"/>
        </a:p>
      </dsp:txBody>
      <dsp:txXfrm>
        <a:off x="1769364" y="1861284"/>
        <a:ext cx="6460236" cy="437949"/>
      </dsp:txXfrm>
    </dsp:sp>
    <dsp:sp modelId="{35C67662-AE02-4B53-A941-7B82E26FC284}">
      <dsp:nvSpPr>
        <dsp:cNvPr id="0" name=""/>
        <dsp:cNvSpPr/>
      </dsp:nvSpPr>
      <dsp:spPr>
        <a:xfrm>
          <a:off x="1645920" y="2299233"/>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CB61C390-E4B3-415F-BBD7-E1F4C5EB2E36}">
      <dsp:nvSpPr>
        <dsp:cNvPr id="0" name=""/>
        <dsp:cNvSpPr/>
      </dsp:nvSpPr>
      <dsp:spPr>
        <a:xfrm>
          <a:off x="1769364" y="2321131"/>
          <a:ext cx="6460236" cy="43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Recognizable store or building</a:t>
          </a:r>
          <a:endParaRPr lang="en-US" sz="2100" kern="1200"/>
        </a:p>
      </dsp:txBody>
      <dsp:txXfrm>
        <a:off x="1769364" y="2321131"/>
        <a:ext cx="6460236" cy="437949"/>
      </dsp:txXfrm>
    </dsp:sp>
    <dsp:sp modelId="{7916E1BE-3F85-467F-8839-947EE548F44F}">
      <dsp:nvSpPr>
        <dsp:cNvPr id="0" name=""/>
        <dsp:cNvSpPr/>
      </dsp:nvSpPr>
      <dsp:spPr>
        <a:xfrm>
          <a:off x="1645920" y="2759080"/>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5BCD4325-F716-4060-B0C0-1BD44621F851}">
      <dsp:nvSpPr>
        <dsp:cNvPr id="0" name=""/>
        <dsp:cNvSpPr/>
      </dsp:nvSpPr>
      <dsp:spPr>
        <a:xfrm>
          <a:off x="1769364" y="2780977"/>
          <a:ext cx="6460236" cy="43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Land / environment type in the photo</a:t>
          </a:r>
          <a:endParaRPr lang="en-US" sz="2100" kern="1200"/>
        </a:p>
      </dsp:txBody>
      <dsp:txXfrm>
        <a:off x="1769364" y="2780977"/>
        <a:ext cx="6460236" cy="437949"/>
      </dsp:txXfrm>
    </dsp:sp>
    <dsp:sp modelId="{F95C2C75-7EE2-45CF-9904-872850DF32C0}">
      <dsp:nvSpPr>
        <dsp:cNvPr id="0" name=""/>
        <dsp:cNvSpPr/>
      </dsp:nvSpPr>
      <dsp:spPr>
        <a:xfrm>
          <a:off x="1645920" y="3218927"/>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6661" tIns="48331" rIns="96661" bIns="48331"/>
          <a:lstStyle/>
          <a:p>
            <a:fld id="{5E0C3846-8D4C-4326-8BC7-9B455A036298}"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spcBef>
                <a:spcPts val="0"/>
              </a:spcBef>
              <a:spcAft>
                <a:spcPts val="0"/>
              </a:spcAft>
              <a:buClr>
                <a:srgbClr val="000000"/>
              </a:buClr>
              <a:buSzPts val="4000"/>
              <a:buNone/>
              <a:defRPr sz="4000">
                <a:solidFill>
                  <a:srgbClr val="0000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r:embed="rId3">
            <a:alphaModFix/>
          </a:blip>
          <a:srcRect t="14999" b="18338"/>
          <a:stretch/>
        </p:blipFill>
        <p:spPr>
          <a:xfrm>
            <a:off x="5496600" y="414525"/>
            <a:ext cx="3491800" cy="1309049"/>
          </a:xfrm>
          <a:prstGeom prst="rect">
            <a:avLst/>
          </a:prstGeom>
          <a:noFill/>
          <a:ln>
            <a:noFill/>
          </a:ln>
        </p:spPr>
      </p:pic>
      <p:pic>
        <p:nvPicPr>
          <p:cNvPr id="15" name="Google Shape;15;p2"/>
          <p:cNvPicPr preferRelativeResize="0"/>
          <p:nvPr/>
        </p:nvPicPr>
        <p:blipFill>
          <a:blip r:embed="rId4">
            <a:alphaModFix/>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72" name="Google Shape;72;p12"/>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73" name="Google Shape;73;p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a:xfrm>
            <a:off x="467544" y="1653648"/>
            <a:ext cx="8229600" cy="3243834"/>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18/4/2022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425942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9" name="Google Shape;19;p3"/>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20" name="Google Shape;20;p3"/>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21" name="Google Shape;21;p3"/>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297000"/>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297075"/>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32" name="Google Shape;32;p5"/>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33" name="Google Shape;33;p5"/>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34" name="Google Shape;34;p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7" name="Google Shape;37;p6"/>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38" name="Google Shape;38;p6"/>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39" name="Google Shape;39;p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39675"/>
            <a:ext cx="6007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176700"/>
            <a:ext cx="2808000" cy="3224400"/>
          </a:xfrm>
          <a:prstGeom prst="rect">
            <a:avLst/>
          </a:prstGeom>
          <a:solidFill>
            <a:srgbClr val="FFFFFF"/>
          </a:solidFill>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3" name="Google Shape;43;p7"/>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44" name="Google Shape;44;p7"/>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45" name="Google Shape;45;p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8" name="Google Shape;48;p8"/>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49" name="Google Shape;49;p8"/>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50" name="Google Shape;50;p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57" name="Google Shape;57;p9"/>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2766125" y="39222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pic>
        <p:nvPicPr>
          <p:cNvPr id="61" name="Google Shape;61;p10"/>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62" name="Google Shape;62;p10"/>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63" name="Google Shape;63;p1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68" name="Google Shape;68;p11"/>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11.xml"/><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exif-viewer.com/" TargetMode="External"/><Relationship Id="rId2" Type="http://schemas.openxmlformats.org/officeDocument/2006/relationships/hyperlink" Target="http://exif.regex.info/exif.cgi" TargetMode="Externa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hyperlink" Target="http://metapicz.com/#land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650350"/>
            <a:ext cx="5496600" cy="2052600"/>
          </a:xfrm>
          <a:prstGeom prst="rect">
            <a:avLst/>
          </a:prstGeom>
        </p:spPr>
        <p:txBody>
          <a:bodyPr spcFirstLastPara="1" wrap="square" lIns="360000" tIns="91425" rIns="91425" bIns="91425" anchor="b" anchorCtr="0">
            <a:noAutofit/>
          </a:bodyPr>
          <a:lstStyle/>
          <a:p>
            <a:pPr marL="0" lvl="0" indent="0" algn="l" rtl="0">
              <a:spcBef>
                <a:spcPts val="0"/>
              </a:spcBef>
              <a:spcAft>
                <a:spcPts val="0"/>
              </a:spcAft>
              <a:buNone/>
            </a:pPr>
            <a:r>
              <a:rPr lang="en-US" dirty="0"/>
              <a:t>Finding, evaluating, and reporting scientific issues  </a:t>
            </a:r>
            <a:endParaRPr dirty="0"/>
          </a:p>
        </p:txBody>
      </p:sp>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pPr marL="0" lvl="0" indent="0" algn="l" rtl="0">
              <a:spcBef>
                <a:spcPts val="0"/>
              </a:spcBef>
              <a:spcAft>
                <a:spcPts val="0"/>
              </a:spcAft>
              <a:buNone/>
            </a:pPr>
            <a:r>
              <a:rPr lang="en-US" dirty="0"/>
              <a:t>techniques &amp; tools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Recognition of faces</a:t>
            </a:r>
            <a:endParaRPr lang="el-GR" dirty="0"/>
          </a:p>
        </p:txBody>
      </p:sp>
      <p:pic>
        <p:nvPicPr>
          <p:cNvPr id="6" name="Picture 5">
            <a:extLst>
              <a:ext uri="{FF2B5EF4-FFF2-40B4-BE49-F238E27FC236}">
                <a16:creationId xmlns:a16="http://schemas.microsoft.com/office/drawing/2014/main" id="{77502B83-A751-4318-8374-1DE742F25C9B}"/>
              </a:ext>
            </a:extLst>
          </p:cNvPr>
          <p:cNvPicPr>
            <a:picLocks noChangeAspect="1"/>
          </p:cNvPicPr>
          <p:nvPr/>
        </p:nvPicPr>
        <p:blipFill rotWithShape="1">
          <a:blip r:embed="rId2"/>
          <a:srcRect t="11867"/>
          <a:stretch/>
        </p:blipFill>
        <p:spPr>
          <a:xfrm>
            <a:off x="974912" y="1145801"/>
            <a:ext cx="5653296" cy="3603812"/>
          </a:xfrm>
          <a:prstGeom prst="rect">
            <a:avLst/>
          </a:prstGeom>
        </p:spPr>
      </p:pic>
    </p:spTree>
    <p:extLst>
      <p:ext uri="{BB962C8B-B14F-4D97-AF65-F5344CB8AC3E}">
        <p14:creationId xmlns:p14="http://schemas.microsoft.com/office/powerpoint/2010/main" val="4118433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Pages that include the image</a:t>
            </a:r>
            <a:endParaRPr lang="el-GR" dirty="0"/>
          </a:p>
        </p:txBody>
      </p:sp>
      <p:pic>
        <p:nvPicPr>
          <p:cNvPr id="6" name="Picture 5">
            <a:extLst>
              <a:ext uri="{FF2B5EF4-FFF2-40B4-BE49-F238E27FC236}">
                <a16:creationId xmlns:a16="http://schemas.microsoft.com/office/drawing/2014/main" id="{EFE5020C-8C27-46FB-BDB7-42C1916A6BF7}"/>
              </a:ext>
            </a:extLst>
          </p:cNvPr>
          <p:cNvPicPr>
            <a:picLocks noChangeAspect="1"/>
          </p:cNvPicPr>
          <p:nvPr/>
        </p:nvPicPr>
        <p:blipFill rotWithShape="1">
          <a:blip r:embed="rId2"/>
          <a:srcRect t="19477"/>
          <a:stretch/>
        </p:blipFill>
        <p:spPr>
          <a:xfrm>
            <a:off x="861804" y="909450"/>
            <a:ext cx="7111110" cy="4141694"/>
          </a:xfrm>
          <a:prstGeom prst="rect">
            <a:avLst/>
          </a:prstGeom>
        </p:spPr>
      </p:pic>
    </p:spTree>
    <p:extLst>
      <p:ext uri="{BB962C8B-B14F-4D97-AF65-F5344CB8AC3E}">
        <p14:creationId xmlns:p14="http://schemas.microsoft.com/office/powerpoint/2010/main" val="341072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Define time period</a:t>
            </a:r>
            <a:endParaRPr lang="el-GR" dirty="0"/>
          </a:p>
        </p:txBody>
      </p:sp>
      <p:pic>
        <p:nvPicPr>
          <p:cNvPr id="6" name="Picture 5">
            <a:extLst>
              <a:ext uri="{FF2B5EF4-FFF2-40B4-BE49-F238E27FC236}">
                <a16:creationId xmlns:a16="http://schemas.microsoft.com/office/drawing/2014/main" id="{264ACDC7-7B5C-4A5E-9190-465217907379}"/>
              </a:ext>
            </a:extLst>
          </p:cNvPr>
          <p:cNvPicPr>
            <a:picLocks noChangeAspect="1"/>
          </p:cNvPicPr>
          <p:nvPr/>
        </p:nvPicPr>
        <p:blipFill rotWithShape="1">
          <a:blip r:embed="rId2"/>
          <a:srcRect l="-1229" t="19738" r="1229"/>
          <a:stretch/>
        </p:blipFill>
        <p:spPr>
          <a:xfrm>
            <a:off x="90310" y="909450"/>
            <a:ext cx="7111110" cy="4128247"/>
          </a:xfrm>
          <a:prstGeom prst="rect">
            <a:avLst/>
          </a:prstGeom>
        </p:spPr>
      </p:pic>
      <p:pic>
        <p:nvPicPr>
          <p:cNvPr id="8" name="Picture 7">
            <a:extLst>
              <a:ext uri="{FF2B5EF4-FFF2-40B4-BE49-F238E27FC236}">
                <a16:creationId xmlns:a16="http://schemas.microsoft.com/office/drawing/2014/main" id="{4C1C6C9A-C993-435E-8730-5A54BBBE9C76}"/>
              </a:ext>
            </a:extLst>
          </p:cNvPr>
          <p:cNvPicPr>
            <a:picLocks noChangeAspect="1"/>
          </p:cNvPicPr>
          <p:nvPr/>
        </p:nvPicPr>
        <p:blipFill rotWithShape="1">
          <a:blip r:embed="rId3"/>
          <a:srcRect l="30334" t="36601" r="36669" b="33333"/>
          <a:stretch/>
        </p:blipFill>
        <p:spPr>
          <a:xfrm>
            <a:off x="6797487" y="188258"/>
            <a:ext cx="2346513" cy="1546412"/>
          </a:xfrm>
          <a:prstGeom prst="rect">
            <a:avLst/>
          </a:prstGeom>
        </p:spPr>
      </p:pic>
    </p:spTree>
    <p:extLst>
      <p:ext uri="{BB962C8B-B14F-4D97-AF65-F5344CB8AC3E}">
        <p14:creationId xmlns:p14="http://schemas.microsoft.com/office/powerpoint/2010/main" val="172308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Reverse Image Search </a:t>
            </a:r>
            <a:r>
              <a:rPr lang="en-US" dirty="0"/>
              <a:t>with </a:t>
            </a:r>
            <a:r>
              <a:rPr lang="en-GB" dirty="0" err="1"/>
              <a:t>TinEye</a:t>
            </a:r>
            <a:br>
              <a:rPr lang="en-GB" dirty="0"/>
            </a:br>
            <a:endParaRPr lang="el-GR" dirty="0"/>
          </a:p>
        </p:txBody>
      </p:sp>
      <p:pic>
        <p:nvPicPr>
          <p:cNvPr id="5" name="Θέση περιεχομένου 4">
            <a:extLst>
              <a:ext uri="{FF2B5EF4-FFF2-40B4-BE49-F238E27FC236}">
                <a16:creationId xmlns:a16="http://schemas.microsoft.com/office/drawing/2014/main" id="{6B890CE8-08B0-4E27-BE39-F430B02BD9E7}"/>
              </a:ext>
            </a:extLst>
          </p:cNvPr>
          <p:cNvPicPr>
            <a:picLocks noGrp="1" noChangeAspect="1"/>
          </p:cNvPicPr>
          <p:nvPr>
            <p:ph idx="1"/>
          </p:nvPr>
        </p:nvPicPr>
        <p:blipFill>
          <a:blip r:embed="rId2"/>
          <a:stretch>
            <a:fillRect/>
          </a:stretch>
        </p:blipFill>
        <p:spPr>
          <a:xfrm>
            <a:off x="1697435" y="1653778"/>
            <a:ext cx="5765800" cy="3243263"/>
          </a:xfrm>
          <a:prstGeom prst="rect">
            <a:avLst/>
          </a:prstGeom>
        </p:spPr>
      </p:pic>
    </p:spTree>
    <p:extLst>
      <p:ext uri="{BB962C8B-B14F-4D97-AF65-F5344CB8AC3E}">
        <p14:creationId xmlns:p14="http://schemas.microsoft.com/office/powerpoint/2010/main" val="192672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93658" y="681540"/>
            <a:ext cx="6172200" cy="800100"/>
          </a:xfrm>
        </p:spPr>
        <p:txBody>
          <a:bodyPr>
            <a:normAutofit/>
          </a:bodyPr>
          <a:lstStyle/>
          <a:p>
            <a:r>
              <a:rPr lang="en-US" sz="2100" b="1" dirty="0"/>
              <a:t>Pinpoint date of publication</a:t>
            </a:r>
            <a:endParaRPr lang="el-GR" sz="2100" b="1" dirty="0"/>
          </a:p>
        </p:txBody>
      </p:sp>
      <p:pic>
        <p:nvPicPr>
          <p:cNvPr id="5" name="Θέση περιεχομένου 4">
            <a:extLst>
              <a:ext uri="{FF2B5EF4-FFF2-40B4-BE49-F238E27FC236}">
                <a16:creationId xmlns:a16="http://schemas.microsoft.com/office/drawing/2014/main" id="{EF4EF2EA-55A6-4649-8915-3F4160776304}"/>
              </a:ext>
            </a:extLst>
          </p:cNvPr>
          <p:cNvPicPr>
            <a:picLocks noGrp="1" noChangeAspect="1"/>
          </p:cNvPicPr>
          <p:nvPr>
            <p:ph idx="1"/>
          </p:nvPr>
        </p:nvPicPr>
        <p:blipFill>
          <a:blip r:embed="rId2"/>
          <a:stretch>
            <a:fillRect/>
          </a:stretch>
        </p:blipFill>
        <p:spPr>
          <a:xfrm>
            <a:off x="1697435" y="1653778"/>
            <a:ext cx="5765800" cy="3243263"/>
          </a:xfrm>
          <a:prstGeom prst="rect">
            <a:avLst/>
          </a:prstGeom>
        </p:spPr>
      </p:pic>
    </p:spTree>
    <p:extLst>
      <p:ext uri="{BB962C8B-B14F-4D97-AF65-F5344CB8AC3E}">
        <p14:creationId xmlns:p14="http://schemas.microsoft.com/office/powerpoint/2010/main" val="4140837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Reverse image search when we do not know what an image stands for</a:t>
            </a:r>
            <a:endParaRPr lang="el-GR" dirty="0"/>
          </a:p>
        </p:txBody>
      </p:sp>
      <p:pic>
        <p:nvPicPr>
          <p:cNvPr id="205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7062" r="27190" b="5182"/>
          <a:stretch/>
        </p:blipFill>
        <p:spPr bwMode="auto">
          <a:xfrm>
            <a:off x="1439652" y="2409733"/>
            <a:ext cx="4212468" cy="236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880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93658" y="735546"/>
            <a:ext cx="6172200" cy="800100"/>
          </a:xfrm>
        </p:spPr>
        <p:txBody>
          <a:bodyPr>
            <a:normAutofit fontScale="90000"/>
          </a:bodyPr>
          <a:lstStyle/>
          <a:p>
            <a:r>
              <a:rPr lang="en-US" dirty="0"/>
              <a:t>Reverse image search can even identify specific animal or object</a:t>
            </a:r>
            <a:endParaRPr lang="el-GR"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865" t="26749" r="25000" b="4925"/>
          <a:stretch/>
        </p:blipFill>
        <p:spPr bwMode="auto">
          <a:xfrm>
            <a:off x="4097962" y="1665880"/>
            <a:ext cx="3903038" cy="347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3818" t="39271" r="28309" b="11810"/>
          <a:stretch/>
        </p:blipFill>
        <p:spPr bwMode="auto">
          <a:xfrm>
            <a:off x="1158688" y="1977685"/>
            <a:ext cx="3336878" cy="158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17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4471" y="249492"/>
            <a:ext cx="7531387" cy="800100"/>
          </a:xfrm>
        </p:spPr>
        <p:txBody>
          <a:bodyPr/>
          <a:lstStyle/>
          <a:p>
            <a:r>
              <a:rPr lang="en-US" dirty="0"/>
              <a:t>Identify specific part of an image </a:t>
            </a:r>
            <a:r>
              <a:rPr lang="el-GR" dirty="0"/>
              <a:t>(</a:t>
            </a:r>
            <a:r>
              <a:rPr lang="en-US" dirty="0" err="1"/>
              <a:t>subimaging</a:t>
            </a:r>
            <a:r>
              <a:rPr lang="en-US" dirty="0"/>
              <a:t>)</a:t>
            </a:r>
            <a:endParaRPr lang="el-GR"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120729"/>
            <a:ext cx="259228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013" y="1167594"/>
            <a:ext cx="1164431"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7291" y="2139702"/>
            <a:ext cx="4103710" cy="273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014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2955" y="627534"/>
            <a:ext cx="7252903" cy="800100"/>
          </a:xfrm>
        </p:spPr>
        <p:txBody>
          <a:bodyPr>
            <a:normAutofit fontScale="90000"/>
          </a:bodyPr>
          <a:lstStyle/>
          <a:p>
            <a:r>
              <a:rPr lang="en-US" dirty="0"/>
              <a:t>Location, date and time that the photo was taken</a:t>
            </a:r>
            <a:endParaRPr lang="el-GR" dirty="0"/>
          </a:p>
        </p:txBody>
      </p:sp>
      <p:sp>
        <p:nvSpPr>
          <p:cNvPr id="3" name="Θέση περιεχομένου 2"/>
          <p:cNvSpPr>
            <a:spLocks noGrp="1"/>
          </p:cNvSpPr>
          <p:nvPr>
            <p:ph idx="1"/>
          </p:nvPr>
        </p:nvSpPr>
        <p:spPr>
          <a:xfrm>
            <a:off x="813014" y="1519131"/>
            <a:ext cx="2975214" cy="3243834"/>
          </a:xfrm>
        </p:spPr>
        <p:txBody>
          <a:bodyPr>
            <a:normAutofit/>
          </a:bodyPr>
          <a:lstStyle/>
          <a:p>
            <a:r>
              <a:rPr lang="en-US" sz="1500" dirty="0"/>
              <a:t>Questions to the person who took the photo:</a:t>
            </a:r>
          </a:p>
          <a:p>
            <a:pPr lvl="1"/>
            <a:r>
              <a:rPr lang="en-US" sz="1100" dirty="0"/>
              <a:t>Who are they?</a:t>
            </a:r>
          </a:p>
          <a:p>
            <a:pPr lvl="1"/>
            <a:r>
              <a:rPr lang="en-US" sz="1100" dirty="0"/>
              <a:t>Where are they?</a:t>
            </a:r>
          </a:p>
          <a:p>
            <a:pPr lvl="1"/>
            <a:r>
              <a:rPr lang="en-US" sz="1100" dirty="0"/>
              <a:t>When did they get there?</a:t>
            </a:r>
          </a:p>
          <a:p>
            <a:pPr lvl="1"/>
            <a:r>
              <a:rPr lang="en-US" sz="1100" dirty="0"/>
              <a:t>What can they see (and what does their photo show)?</a:t>
            </a:r>
          </a:p>
          <a:p>
            <a:pPr lvl="1"/>
            <a:r>
              <a:rPr lang="en-US" sz="1100" dirty="0"/>
              <a:t>Why are they there?</a:t>
            </a:r>
          </a:p>
        </p:txBody>
      </p:sp>
      <p:sp>
        <p:nvSpPr>
          <p:cNvPr id="4" name="Θέση περιεχομένου 2">
            <a:extLst>
              <a:ext uri="{FF2B5EF4-FFF2-40B4-BE49-F238E27FC236}">
                <a16:creationId xmlns:a16="http://schemas.microsoft.com/office/drawing/2014/main" id="{D0D0CC83-F851-49D9-A7EB-6B08FF0314EC}"/>
              </a:ext>
            </a:extLst>
          </p:cNvPr>
          <p:cNvSpPr txBox="1">
            <a:spLocks/>
          </p:cNvSpPr>
          <p:nvPr/>
        </p:nvSpPr>
        <p:spPr>
          <a:xfrm>
            <a:off x="5028649" y="1545091"/>
            <a:ext cx="3682213" cy="3243834"/>
          </a:xfrm>
          <a:prstGeom prst="rect">
            <a:avLst/>
          </a:prstGeom>
          <a:solidFill>
            <a:srgbClr val="FFFFFF"/>
          </a:solid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r>
              <a:rPr lang="en-US" sz="1500" dirty="0"/>
              <a:t>Details - description - other photos</a:t>
            </a:r>
          </a:p>
          <a:p>
            <a:r>
              <a:rPr lang="en-US" sz="1500" dirty="0"/>
              <a:t>Personal safety problem.</a:t>
            </a:r>
          </a:p>
          <a:p>
            <a:r>
              <a:rPr lang="en-US" sz="1500" dirty="0"/>
              <a:t>Checking metadata (EXIF viewer)</a:t>
            </a:r>
          </a:p>
          <a:p>
            <a:r>
              <a:rPr lang="en-US" sz="1500" dirty="0"/>
              <a:t>Most social media deletes metadata from photos.</a:t>
            </a:r>
            <a:endParaRPr lang="el-GR" sz="1500" dirty="0"/>
          </a:p>
        </p:txBody>
      </p:sp>
    </p:spTree>
    <p:extLst>
      <p:ext uri="{BB962C8B-B14F-4D97-AF65-F5344CB8AC3E}">
        <p14:creationId xmlns:p14="http://schemas.microsoft.com/office/powerpoint/2010/main" val="2883155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ΕΧΙ</a:t>
            </a:r>
            <a:r>
              <a:rPr lang="en-US" dirty="0"/>
              <a:t>F Viewer</a:t>
            </a:r>
            <a:endParaRPr lang="el-GR" dirty="0"/>
          </a:p>
        </p:txBody>
      </p:sp>
      <p:sp>
        <p:nvSpPr>
          <p:cNvPr id="3" name="Θέση περιεχομένου 2"/>
          <p:cNvSpPr>
            <a:spLocks noGrp="1"/>
          </p:cNvSpPr>
          <p:nvPr>
            <p:ph idx="1"/>
          </p:nvPr>
        </p:nvSpPr>
        <p:spPr>
          <a:xfrm>
            <a:off x="169606" y="1653648"/>
            <a:ext cx="3810043" cy="1731107"/>
          </a:xfrm>
        </p:spPr>
        <p:txBody>
          <a:bodyPr/>
          <a:lstStyle/>
          <a:p>
            <a:pPr marL="114300" indent="0">
              <a:buNone/>
            </a:pPr>
            <a:r>
              <a:rPr lang="en-US" dirty="0"/>
              <a:t>Usually, online services.</a:t>
            </a:r>
          </a:p>
          <a:p>
            <a:r>
              <a:rPr lang="en-US" dirty="0">
                <a:hlinkClick r:id="rId2"/>
              </a:rPr>
              <a:t>http://exif.regex.info/exif.cgi</a:t>
            </a:r>
            <a:endParaRPr lang="en-US" dirty="0"/>
          </a:p>
          <a:p>
            <a:r>
              <a:rPr lang="en-US" dirty="0">
                <a:hlinkClick r:id="rId3"/>
              </a:rPr>
              <a:t>http://exif-viewer.com/</a:t>
            </a:r>
            <a:endParaRPr lang="en-US" dirty="0"/>
          </a:p>
          <a:p>
            <a:r>
              <a:rPr lang="en-US" dirty="0">
                <a:hlinkClick r:id="rId4"/>
              </a:rPr>
              <a:t>http://metapicz.com/#landing</a:t>
            </a:r>
            <a:endParaRPr lang="en-US" dirty="0"/>
          </a:p>
          <a:p>
            <a:endParaRPr lang="el-GR"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0216" r="69552" b="3946"/>
          <a:stretch/>
        </p:blipFill>
        <p:spPr bwMode="auto">
          <a:xfrm>
            <a:off x="4286094" y="0"/>
            <a:ext cx="3818151" cy="605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13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CAB133-04B3-4D6A-92BD-E782E6211A68}"/>
              </a:ext>
            </a:extLst>
          </p:cNvPr>
          <p:cNvSpPr>
            <a:spLocks noGrp="1"/>
          </p:cNvSpPr>
          <p:nvPr>
            <p:ph type="title"/>
          </p:nvPr>
        </p:nvSpPr>
        <p:spPr/>
        <p:txBody>
          <a:bodyPr/>
          <a:lstStyle/>
          <a:p>
            <a:r>
              <a:rPr lang="en-US" dirty="0"/>
              <a:t>Module content</a:t>
            </a:r>
          </a:p>
        </p:txBody>
      </p:sp>
      <p:sp>
        <p:nvSpPr>
          <p:cNvPr id="5" name="Content Placeholder 4">
            <a:extLst>
              <a:ext uri="{FF2B5EF4-FFF2-40B4-BE49-F238E27FC236}">
                <a16:creationId xmlns:a16="http://schemas.microsoft.com/office/drawing/2014/main" id="{AA4CBEFC-AE1D-4BC3-B461-38C7F1393045}"/>
              </a:ext>
            </a:extLst>
          </p:cNvPr>
          <p:cNvSpPr>
            <a:spLocks noGrp="1"/>
          </p:cNvSpPr>
          <p:nvPr>
            <p:ph idx="1"/>
          </p:nvPr>
        </p:nvSpPr>
        <p:spPr/>
        <p:txBody>
          <a:bodyPr/>
          <a:lstStyle/>
          <a:p>
            <a:r>
              <a:rPr lang="en-US" dirty="0"/>
              <a:t>Finding Content</a:t>
            </a:r>
          </a:p>
          <a:p>
            <a:r>
              <a:rPr lang="en-US" dirty="0"/>
              <a:t>Evaluating Content</a:t>
            </a:r>
          </a:p>
          <a:p>
            <a:r>
              <a:rPr lang="en-US" dirty="0"/>
              <a:t>Image Verification</a:t>
            </a:r>
          </a:p>
          <a:p>
            <a:r>
              <a:rPr lang="en-US" dirty="0"/>
              <a:t>Video Verification</a:t>
            </a:r>
          </a:p>
          <a:p>
            <a:r>
              <a:rPr lang="en-US" dirty="0"/>
              <a:t>Various Verification Tools</a:t>
            </a:r>
          </a:p>
          <a:p>
            <a:r>
              <a:rPr lang="en-US" dirty="0" err="1"/>
              <a:t>Truthnest</a:t>
            </a:r>
            <a:endParaRPr lang="en-US" dirty="0"/>
          </a:p>
        </p:txBody>
      </p:sp>
      <p:sp>
        <p:nvSpPr>
          <p:cNvPr id="3" name="Slide Number Placeholder 2">
            <a:extLst>
              <a:ext uri="{FF2B5EF4-FFF2-40B4-BE49-F238E27FC236}">
                <a16:creationId xmlns:a16="http://schemas.microsoft.com/office/drawing/2014/main" id="{B76B38CB-9DC7-40E2-9241-684E93FB34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 smtClean="0"/>
              <a:t>2</a:t>
            </a:fld>
            <a:endParaRPr lang="de"/>
          </a:p>
        </p:txBody>
      </p:sp>
    </p:spTree>
    <p:extLst>
      <p:ext uri="{BB962C8B-B14F-4D97-AF65-F5344CB8AC3E}">
        <p14:creationId xmlns:p14="http://schemas.microsoft.com/office/powerpoint/2010/main" val="2319677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1700" y="336750"/>
            <a:ext cx="6802800" cy="572700"/>
          </a:xfrm>
        </p:spPr>
        <p:txBody>
          <a:bodyPr wrap="square" anchor="t">
            <a:normAutofit/>
          </a:bodyPr>
          <a:lstStyle/>
          <a:p>
            <a:pPr>
              <a:lnSpc>
                <a:spcPct val="90000"/>
              </a:lnSpc>
            </a:pPr>
            <a:r>
              <a:rPr lang="en-US"/>
              <a:t>Crosschecking with other sources</a:t>
            </a:r>
            <a:endParaRPr lang="el-GR"/>
          </a:p>
        </p:txBody>
      </p:sp>
      <p:sp>
        <p:nvSpPr>
          <p:cNvPr id="9" name="Slide Number Placeholder 3">
            <a:extLst>
              <a:ext uri="{FF2B5EF4-FFF2-40B4-BE49-F238E27FC236}">
                <a16:creationId xmlns:a16="http://schemas.microsoft.com/office/drawing/2014/main" id="{B40E1910-39C3-40FB-9671-0C9AB9282A96}"/>
              </a:ext>
            </a:extLst>
          </p:cNvPr>
          <p:cNvSpPr>
            <a:spLocks noGrp="1"/>
          </p:cNvSpPr>
          <p:nvPr>
            <p:ph type="sldNum" sz="quarter" idx="12"/>
          </p:nvPr>
        </p:nvSpPr>
        <p:spPr>
          <a:xfrm>
            <a:off x="8472458" y="4663217"/>
            <a:ext cx="548700" cy="393600"/>
          </a:xfrm>
        </p:spPr>
        <p:txBody>
          <a:bodyPr/>
          <a:lstStyle/>
          <a:p>
            <a:pPr>
              <a:spcAft>
                <a:spcPts val="600"/>
              </a:spcAft>
            </a:pPr>
            <a:fld id="{3DF53439-851E-44AD-84B1-B6BFC3D0C743}" type="slidenum">
              <a:rPr lang="el-GR" smtClean="0"/>
              <a:pPr>
                <a:spcAft>
                  <a:spcPts val="600"/>
                </a:spcAft>
              </a:pPr>
              <a:t>20</a:t>
            </a:fld>
            <a:endParaRPr lang="el-GR"/>
          </a:p>
        </p:txBody>
      </p:sp>
      <p:graphicFrame>
        <p:nvGraphicFramePr>
          <p:cNvPr id="5" name="Θέση περιεχομένου 2">
            <a:extLst>
              <a:ext uri="{FF2B5EF4-FFF2-40B4-BE49-F238E27FC236}">
                <a16:creationId xmlns:a16="http://schemas.microsoft.com/office/drawing/2014/main" id="{A6358C66-425C-4BB8-B352-2ABDB9BD0CBC}"/>
              </a:ext>
            </a:extLst>
          </p:cNvPr>
          <p:cNvGraphicFramePr>
            <a:graphicFrameLocks noGrp="1"/>
          </p:cNvGraphicFramePr>
          <p:nvPr>
            <p:ph idx="1"/>
            <p:extLst>
              <p:ext uri="{D42A27DB-BD31-4B8C-83A1-F6EECF244321}">
                <p14:modId xmlns:p14="http://schemas.microsoft.com/office/powerpoint/2010/main" val="3752076"/>
              </p:ext>
            </p:extLst>
          </p:nvPr>
        </p:nvGraphicFramePr>
        <p:xfrm>
          <a:off x="467544" y="1653648"/>
          <a:ext cx="8229600" cy="3243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1108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1883" y="573528"/>
            <a:ext cx="8745239" cy="800100"/>
          </a:xfrm>
        </p:spPr>
        <p:txBody>
          <a:bodyPr>
            <a:normAutofit/>
          </a:bodyPr>
          <a:lstStyle/>
          <a:p>
            <a:r>
              <a:rPr lang="en-US" sz="2400" dirty="0"/>
              <a:t>Confirmation that the image is what it claims to show</a:t>
            </a:r>
            <a:endParaRPr lang="el-GR" sz="2400" dirty="0"/>
          </a:p>
        </p:txBody>
      </p:sp>
      <p:sp>
        <p:nvSpPr>
          <p:cNvPr id="3" name="Θέση περιεχομένου 2"/>
          <p:cNvSpPr>
            <a:spLocks noGrp="1"/>
          </p:cNvSpPr>
          <p:nvPr>
            <p:ph idx="1"/>
          </p:nvPr>
        </p:nvSpPr>
        <p:spPr>
          <a:xfrm>
            <a:off x="467544" y="1653648"/>
            <a:ext cx="4568380" cy="3243834"/>
          </a:xfrm>
        </p:spPr>
        <p:txBody>
          <a:bodyPr/>
          <a:lstStyle/>
          <a:p>
            <a:pPr marL="114300" indent="0">
              <a:buNone/>
            </a:pPr>
            <a:r>
              <a:rPr lang="en-US" dirty="0"/>
              <a:t>Photo authentic - inaccurate marking</a:t>
            </a:r>
          </a:p>
          <a:p>
            <a:r>
              <a:rPr lang="en-US" dirty="0"/>
              <a:t>Google Maps</a:t>
            </a:r>
          </a:p>
          <a:p>
            <a:r>
              <a:rPr lang="en-US" dirty="0"/>
              <a:t>Bing Maps</a:t>
            </a:r>
          </a:p>
          <a:p>
            <a:r>
              <a:rPr lang="en-US" dirty="0" err="1"/>
              <a:t>Wikimapia</a:t>
            </a:r>
            <a:endParaRPr lang="en-US" dirty="0"/>
          </a:p>
          <a:p>
            <a:r>
              <a:rPr lang="en-US" dirty="0"/>
              <a:t>Wolfram Alpha</a:t>
            </a:r>
          </a:p>
          <a:p>
            <a:r>
              <a:rPr lang="en-US" dirty="0"/>
              <a:t>Google Translate</a:t>
            </a:r>
            <a:endParaRPr lang="el-GR" dirty="0"/>
          </a:p>
        </p:txBody>
      </p:sp>
    </p:spTree>
    <p:extLst>
      <p:ext uri="{BB962C8B-B14F-4D97-AF65-F5344CB8AC3E}">
        <p14:creationId xmlns:p14="http://schemas.microsoft.com/office/powerpoint/2010/main" val="1817531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9652" y="627534"/>
            <a:ext cx="6172200" cy="800100"/>
          </a:xfrm>
        </p:spPr>
        <p:txBody>
          <a:bodyPr>
            <a:normAutofit fontScale="90000"/>
          </a:bodyPr>
          <a:lstStyle/>
          <a:p>
            <a:r>
              <a:rPr lang="en-US" dirty="0"/>
              <a:t>License from the image creator / sender</a:t>
            </a:r>
            <a:endParaRPr lang="el-GR" dirty="0"/>
          </a:p>
        </p:txBody>
      </p:sp>
      <p:sp>
        <p:nvSpPr>
          <p:cNvPr id="3" name="Θέση περιεχομένου 2"/>
          <p:cNvSpPr>
            <a:spLocks noGrp="1"/>
          </p:cNvSpPr>
          <p:nvPr>
            <p:ph idx="1"/>
          </p:nvPr>
        </p:nvSpPr>
        <p:spPr/>
        <p:txBody>
          <a:bodyPr>
            <a:normAutofit/>
          </a:bodyPr>
          <a:lstStyle/>
          <a:p>
            <a:r>
              <a:rPr lang="en-US" dirty="0"/>
              <a:t>Be clear about the image (s) you wish to use.</a:t>
            </a:r>
          </a:p>
          <a:p>
            <a:r>
              <a:rPr lang="en-US" dirty="0"/>
              <a:t>Explain how the image (s) will be used.</a:t>
            </a:r>
          </a:p>
          <a:p>
            <a:r>
              <a:rPr lang="en-US" dirty="0"/>
              <a:t>Specify how the photographer wishes to be credited (name, username, etc., given that in some cases they may wish to remain anonymous).</a:t>
            </a:r>
            <a:endParaRPr lang="el-GR" dirty="0"/>
          </a:p>
        </p:txBody>
      </p:sp>
    </p:spTree>
    <p:extLst>
      <p:ext uri="{BB962C8B-B14F-4D97-AF65-F5344CB8AC3E}">
        <p14:creationId xmlns:p14="http://schemas.microsoft.com/office/powerpoint/2010/main" val="1564405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EE11CD1-DC57-4787-8D61-D0DC788A8672}"/>
              </a:ext>
            </a:extLst>
          </p:cNvPr>
          <p:cNvPicPr>
            <a:picLocks noChangeAspect="1"/>
          </p:cNvPicPr>
          <p:nvPr/>
        </p:nvPicPr>
        <p:blipFill>
          <a:blip r:embed="rId3"/>
          <a:stretch>
            <a:fillRect/>
          </a:stretch>
        </p:blipFill>
        <p:spPr>
          <a:xfrm>
            <a:off x="5542126" y="2517744"/>
            <a:ext cx="2458874" cy="2439474"/>
          </a:xfrm>
          <a:prstGeom prst="rect">
            <a:avLst/>
          </a:prstGeom>
        </p:spPr>
      </p:pic>
      <p:sp>
        <p:nvSpPr>
          <p:cNvPr id="2" name="Title 1"/>
          <p:cNvSpPr>
            <a:spLocks noGrp="1"/>
          </p:cNvSpPr>
          <p:nvPr>
            <p:ph type="title" idx="4294967295"/>
          </p:nvPr>
        </p:nvSpPr>
        <p:spPr>
          <a:xfrm>
            <a:off x="0" y="336550"/>
            <a:ext cx="6804025" cy="573088"/>
          </a:xfrm>
        </p:spPr>
        <p:txBody>
          <a:bodyPr>
            <a:normAutofit fontScale="90000"/>
          </a:bodyPr>
          <a:lstStyle/>
          <a:p>
            <a:r>
              <a:rPr lang="en-US" dirty="0"/>
              <a:t>Thank you for your attention</a:t>
            </a:r>
          </a:p>
        </p:txBody>
      </p:sp>
      <p:sp>
        <p:nvSpPr>
          <p:cNvPr id="3" name="Text Placeholder 2"/>
          <p:cNvSpPr>
            <a:spLocks noGrp="1"/>
          </p:cNvSpPr>
          <p:nvPr>
            <p:ph idx="4294967295"/>
          </p:nvPr>
        </p:nvSpPr>
        <p:spPr>
          <a:xfrm>
            <a:off x="0" y="1235075"/>
            <a:ext cx="4481513" cy="3222625"/>
          </a:xfrm>
        </p:spPr>
        <p:txBody>
          <a:bodyPr>
            <a:normAutofit/>
          </a:bodyPr>
          <a:lstStyle/>
          <a:p>
            <a:pPr marL="0" indent="0">
              <a:buNone/>
            </a:pPr>
            <a:r>
              <a:rPr lang="pt-BR" sz="1200" dirty="0"/>
              <a:t>Andreas Veglis</a:t>
            </a:r>
          </a:p>
          <a:p>
            <a:r>
              <a:rPr lang="pt-BR" sz="1200" dirty="0"/>
              <a:t>E-mail: veglis@jour.auth.gr</a:t>
            </a:r>
          </a:p>
          <a:p>
            <a:r>
              <a:rPr lang="pt-BR" sz="1200" dirty="0"/>
              <a:t>Webpage: http://veglis.webpages.auth.gr</a:t>
            </a:r>
          </a:p>
          <a:p>
            <a:r>
              <a:rPr lang="pt-BR" sz="1200" dirty="0"/>
              <a:t>https://auth.academia.edu/AndreasVeglis</a:t>
            </a:r>
          </a:p>
          <a:p>
            <a:r>
              <a:rPr lang="pt-BR" sz="1200" dirty="0"/>
              <a:t>https://www.linkedin.com/in/veglis/</a:t>
            </a:r>
          </a:p>
          <a:p>
            <a:r>
              <a:rPr lang="en-US" sz="1200" dirty="0"/>
              <a:t>https://scholar.google.gr/citations?user=Q2MCvhoAAAAJ</a:t>
            </a:r>
          </a:p>
          <a:p>
            <a:r>
              <a:rPr lang="pt-BR" sz="1200" dirty="0"/>
              <a:t>https://publons.com/researcher/1654694/andreas-veglis/</a:t>
            </a:r>
          </a:p>
          <a:p>
            <a:r>
              <a:rPr lang="pt-BR" sz="1200" dirty="0"/>
              <a:t>Twitter: @veglis</a:t>
            </a:r>
            <a:endParaRPr lang="en-US" sz="12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132" y="551249"/>
            <a:ext cx="1674186" cy="16407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a:t>Image Verification</a:t>
            </a:r>
            <a:endParaRPr lang="el-GR" dirty="0"/>
          </a:p>
        </p:txBody>
      </p:sp>
    </p:spTree>
    <p:extLst>
      <p:ext uri="{BB962C8B-B14F-4D97-AF65-F5344CB8AC3E}">
        <p14:creationId xmlns:p14="http://schemas.microsoft.com/office/powerpoint/2010/main" val="87538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7664" y="573528"/>
            <a:ext cx="6172200" cy="800100"/>
          </a:xfrm>
        </p:spPr>
        <p:txBody>
          <a:bodyPr/>
          <a:lstStyle/>
          <a:p>
            <a:r>
              <a:rPr lang="en-US" dirty="0"/>
              <a:t>Image verification</a:t>
            </a:r>
          </a:p>
        </p:txBody>
      </p:sp>
      <p:sp>
        <p:nvSpPr>
          <p:cNvPr id="3" name="Θέση περιεχομένου 2"/>
          <p:cNvSpPr>
            <a:spLocks noGrp="1"/>
          </p:cNvSpPr>
          <p:nvPr>
            <p:ph idx="1"/>
          </p:nvPr>
        </p:nvSpPr>
        <p:spPr>
          <a:xfrm>
            <a:off x="1277634" y="1327875"/>
            <a:ext cx="6172200" cy="3243834"/>
          </a:xfrm>
        </p:spPr>
        <p:txBody>
          <a:bodyPr>
            <a:normAutofit/>
          </a:bodyPr>
          <a:lstStyle/>
          <a:p>
            <a:r>
              <a:rPr lang="en-US" dirty="0"/>
              <a:t>Specify the creator / sender of the image</a:t>
            </a:r>
          </a:p>
          <a:p>
            <a:r>
              <a:rPr lang="en-US" dirty="0"/>
              <a:t>Confirm location, date, and approximate image capture time.</a:t>
            </a:r>
          </a:p>
          <a:p>
            <a:r>
              <a:rPr lang="en-US" dirty="0"/>
              <a:t>Verify that the image is what it says / claims to show.</a:t>
            </a:r>
          </a:p>
          <a:p>
            <a:r>
              <a:rPr lang="en-US" dirty="0"/>
              <a:t>Get permission from the creator / sender to use the image</a:t>
            </a:r>
            <a:endParaRPr lang="el-GR" dirty="0"/>
          </a:p>
        </p:txBody>
      </p:sp>
    </p:spTree>
    <p:extLst>
      <p:ext uri="{BB962C8B-B14F-4D97-AF65-F5344CB8AC3E}">
        <p14:creationId xmlns:p14="http://schemas.microsoft.com/office/powerpoint/2010/main" val="396702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1700" y="336750"/>
            <a:ext cx="6802800" cy="572700"/>
          </a:xfrm>
        </p:spPr>
        <p:txBody>
          <a:bodyPr wrap="square" anchor="t">
            <a:normAutofit/>
          </a:bodyPr>
          <a:lstStyle/>
          <a:p>
            <a:pPr>
              <a:lnSpc>
                <a:spcPct val="90000"/>
              </a:lnSpc>
            </a:pPr>
            <a:r>
              <a:rPr lang="en-US" dirty="0"/>
              <a:t>Image creator / sender</a:t>
            </a:r>
            <a:endParaRPr lang="el-GR"/>
          </a:p>
        </p:txBody>
      </p:sp>
      <p:sp>
        <p:nvSpPr>
          <p:cNvPr id="9" name="Slide Number Placeholder 3">
            <a:extLst>
              <a:ext uri="{FF2B5EF4-FFF2-40B4-BE49-F238E27FC236}">
                <a16:creationId xmlns:a16="http://schemas.microsoft.com/office/drawing/2014/main" id="{118D6786-DF18-4EF7-A480-D200A4E6477E}"/>
              </a:ext>
            </a:extLst>
          </p:cNvPr>
          <p:cNvSpPr>
            <a:spLocks noGrp="1"/>
          </p:cNvSpPr>
          <p:nvPr>
            <p:ph type="sldNum" sz="quarter" idx="12"/>
          </p:nvPr>
        </p:nvSpPr>
        <p:spPr>
          <a:xfrm>
            <a:off x="8472458" y="4663217"/>
            <a:ext cx="548700" cy="393600"/>
          </a:xfrm>
        </p:spPr>
        <p:txBody>
          <a:bodyPr/>
          <a:lstStyle/>
          <a:p>
            <a:pPr>
              <a:spcAft>
                <a:spcPts val="600"/>
              </a:spcAft>
            </a:pPr>
            <a:fld id="{3DF53439-851E-44AD-84B1-B6BFC3D0C743}" type="slidenum">
              <a:rPr lang="el-GR" smtClean="0"/>
              <a:pPr>
                <a:spcAft>
                  <a:spcPts val="600"/>
                </a:spcAft>
              </a:pPr>
              <a:t>5</a:t>
            </a:fld>
            <a:endParaRPr lang="el-GR"/>
          </a:p>
        </p:txBody>
      </p:sp>
      <p:graphicFrame>
        <p:nvGraphicFramePr>
          <p:cNvPr id="5" name="Θέση περιεχομένου 2">
            <a:extLst>
              <a:ext uri="{FF2B5EF4-FFF2-40B4-BE49-F238E27FC236}">
                <a16:creationId xmlns:a16="http://schemas.microsoft.com/office/drawing/2014/main" id="{DFD3BCD5-496D-4D10-98ED-54EC34D716CD}"/>
              </a:ext>
            </a:extLst>
          </p:cNvPr>
          <p:cNvGraphicFramePr>
            <a:graphicFrameLocks noGrp="1"/>
          </p:cNvGraphicFramePr>
          <p:nvPr>
            <p:ph idx="1"/>
            <p:extLst>
              <p:ext uri="{D42A27DB-BD31-4B8C-83A1-F6EECF244321}">
                <p14:modId xmlns:p14="http://schemas.microsoft.com/office/powerpoint/2010/main" val="1112466586"/>
              </p:ext>
            </p:extLst>
          </p:nvPr>
        </p:nvGraphicFramePr>
        <p:xfrm>
          <a:off x="467544" y="1653648"/>
          <a:ext cx="8229600" cy="3243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91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11B59-B856-4ECD-A0C3-4864E1669046}"/>
              </a:ext>
            </a:extLst>
          </p:cNvPr>
          <p:cNvSpPr>
            <a:spLocks noGrp="1"/>
          </p:cNvSpPr>
          <p:nvPr>
            <p:ph type="title"/>
          </p:nvPr>
        </p:nvSpPr>
        <p:spPr>
          <a:xfrm>
            <a:off x="311700" y="336750"/>
            <a:ext cx="6802800" cy="572700"/>
          </a:xfrm>
        </p:spPr>
        <p:txBody>
          <a:bodyPr wrap="square" anchor="t">
            <a:normAutofit/>
          </a:bodyPr>
          <a:lstStyle/>
          <a:p>
            <a:pPr>
              <a:lnSpc>
                <a:spcPct val="90000"/>
              </a:lnSpc>
            </a:pPr>
            <a:r>
              <a:rPr lang="en-US" dirty="0"/>
              <a:t>Reverse Image Search</a:t>
            </a:r>
            <a:endParaRPr lang="en-US"/>
          </a:p>
        </p:txBody>
      </p:sp>
      <p:sp>
        <p:nvSpPr>
          <p:cNvPr id="4" name="Slide Number Placeholder 3">
            <a:extLst>
              <a:ext uri="{FF2B5EF4-FFF2-40B4-BE49-F238E27FC236}">
                <a16:creationId xmlns:a16="http://schemas.microsoft.com/office/drawing/2014/main" id="{E6CC965A-2B9D-4E0F-A297-CD515442BA66}"/>
              </a:ext>
            </a:extLst>
          </p:cNvPr>
          <p:cNvSpPr>
            <a:spLocks noGrp="1"/>
          </p:cNvSpPr>
          <p:nvPr>
            <p:ph type="sldNum" sz="quarter" idx="12"/>
          </p:nvPr>
        </p:nvSpPr>
        <p:spPr>
          <a:xfrm>
            <a:off x="8472458" y="4663217"/>
            <a:ext cx="548700" cy="393600"/>
          </a:xfrm>
        </p:spPr>
        <p:txBody>
          <a:bodyPr wrap="square" anchor="ctr">
            <a:normAutofit/>
          </a:bodyPr>
          <a:lstStyle/>
          <a:p>
            <a:pPr>
              <a:lnSpc>
                <a:spcPct val="90000"/>
              </a:lnSpc>
              <a:spcAft>
                <a:spcPts val="600"/>
              </a:spcAft>
            </a:pPr>
            <a:fld id="{3DF53439-851E-44AD-84B1-B6BFC3D0C743}" type="slidenum">
              <a:rPr lang="el-GR" sz="900" smtClean="0"/>
              <a:pPr>
                <a:lnSpc>
                  <a:spcPct val="90000"/>
                </a:lnSpc>
                <a:spcAft>
                  <a:spcPts val="600"/>
                </a:spcAft>
              </a:pPr>
              <a:t>6</a:t>
            </a:fld>
            <a:endParaRPr lang="el-GR" sz="900"/>
          </a:p>
        </p:txBody>
      </p:sp>
      <p:graphicFrame>
        <p:nvGraphicFramePr>
          <p:cNvPr id="6" name="Content Placeholder 2">
            <a:extLst>
              <a:ext uri="{FF2B5EF4-FFF2-40B4-BE49-F238E27FC236}">
                <a16:creationId xmlns:a16="http://schemas.microsoft.com/office/drawing/2014/main" id="{B00A99D9-B8D1-4CF7-B5B5-07758C8BE5BA}"/>
              </a:ext>
            </a:extLst>
          </p:cNvPr>
          <p:cNvGraphicFramePr>
            <a:graphicFrameLocks noGrp="1"/>
          </p:cNvGraphicFramePr>
          <p:nvPr>
            <p:ph idx="1"/>
            <p:extLst>
              <p:ext uri="{D42A27DB-BD31-4B8C-83A1-F6EECF244321}">
                <p14:modId xmlns:p14="http://schemas.microsoft.com/office/powerpoint/2010/main" val="2732814390"/>
              </p:ext>
            </p:extLst>
          </p:nvPr>
        </p:nvGraphicFramePr>
        <p:xfrm>
          <a:off x="467544" y="1653648"/>
          <a:ext cx="8229600" cy="3243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82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Reverse Image Search with Google</a:t>
            </a:r>
            <a:endParaRPr lang="el-GR" dirty="0"/>
          </a:p>
        </p:txBody>
      </p:sp>
      <p:pic>
        <p:nvPicPr>
          <p:cNvPr id="8" name="Picture 7">
            <a:extLst>
              <a:ext uri="{FF2B5EF4-FFF2-40B4-BE49-F238E27FC236}">
                <a16:creationId xmlns:a16="http://schemas.microsoft.com/office/drawing/2014/main" id="{28D163FE-12EE-4232-A978-6C3BAE857DFA}"/>
              </a:ext>
            </a:extLst>
          </p:cNvPr>
          <p:cNvPicPr>
            <a:picLocks noChangeAspect="1"/>
          </p:cNvPicPr>
          <p:nvPr/>
        </p:nvPicPr>
        <p:blipFill>
          <a:blip r:embed="rId2"/>
          <a:stretch>
            <a:fillRect/>
          </a:stretch>
        </p:blipFill>
        <p:spPr>
          <a:xfrm>
            <a:off x="527449" y="989661"/>
            <a:ext cx="6587051" cy="3902570"/>
          </a:xfrm>
          <a:prstGeom prst="rect">
            <a:avLst/>
          </a:prstGeom>
        </p:spPr>
      </p:pic>
    </p:spTree>
    <p:extLst>
      <p:ext uri="{BB962C8B-B14F-4D97-AF65-F5344CB8AC3E}">
        <p14:creationId xmlns:p14="http://schemas.microsoft.com/office/powerpoint/2010/main" val="107391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Upload an image or paste the image URL</a:t>
            </a:r>
            <a:endParaRPr lang="el-GR" dirty="0"/>
          </a:p>
        </p:txBody>
      </p:sp>
      <p:pic>
        <p:nvPicPr>
          <p:cNvPr id="6" name="Picture 5">
            <a:extLst>
              <a:ext uri="{FF2B5EF4-FFF2-40B4-BE49-F238E27FC236}">
                <a16:creationId xmlns:a16="http://schemas.microsoft.com/office/drawing/2014/main" id="{15252355-896E-4285-800A-41FCEE64ADB5}"/>
              </a:ext>
            </a:extLst>
          </p:cNvPr>
          <p:cNvPicPr>
            <a:picLocks noChangeAspect="1"/>
          </p:cNvPicPr>
          <p:nvPr/>
        </p:nvPicPr>
        <p:blipFill rotWithShape="1">
          <a:blip r:embed="rId2"/>
          <a:srcRect t="23007" b="24445"/>
          <a:stretch/>
        </p:blipFill>
        <p:spPr>
          <a:xfrm>
            <a:off x="727965" y="1371038"/>
            <a:ext cx="7111110" cy="2702860"/>
          </a:xfrm>
          <a:prstGeom prst="rect">
            <a:avLst/>
          </a:prstGeom>
        </p:spPr>
      </p:pic>
    </p:spTree>
    <p:extLst>
      <p:ext uri="{BB962C8B-B14F-4D97-AF65-F5344CB8AC3E}">
        <p14:creationId xmlns:p14="http://schemas.microsoft.com/office/powerpoint/2010/main" val="248859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8266" y="411510"/>
            <a:ext cx="6172200" cy="800100"/>
          </a:xfrm>
        </p:spPr>
        <p:txBody>
          <a:bodyPr/>
          <a:lstStyle/>
          <a:p>
            <a:r>
              <a:rPr lang="en-US" dirty="0"/>
              <a:t>Only in Google Chrome</a:t>
            </a:r>
            <a:endParaRPr lang="el-GR" dirty="0"/>
          </a:p>
        </p:txBody>
      </p:sp>
      <p:pic>
        <p:nvPicPr>
          <p:cNvPr id="8" name="Picture 7">
            <a:extLst>
              <a:ext uri="{FF2B5EF4-FFF2-40B4-BE49-F238E27FC236}">
                <a16:creationId xmlns:a16="http://schemas.microsoft.com/office/drawing/2014/main" id="{97D362D9-5E2E-40AC-B160-070100A3B54B}"/>
              </a:ext>
            </a:extLst>
          </p:cNvPr>
          <p:cNvPicPr>
            <a:picLocks noChangeAspect="1"/>
          </p:cNvPicPr>
          <p:nvPr/>
        </p:nvPicPr>
        <p:blipFill rotWithShape="1">
          <a:blip r:embed="rId2"/>
          <a:srcRect l="5956" t="9407" r="69706" b="15005"/>
          <a:stretch/>
        </p:blipFill>
        <p:spPr>
          <a:xfrm>
            <a:off x="988360" y="1067307"/>
            <a:ext cx="4370292" cy="3664683"/>
          </a:xfrm>
          <a:prstGeom prst="rect">
            <a:avLst/>
          </a:prstGeom>
        </p:spPr>
      </p:pic>
    </p:spTree>
    <p:extLst>
      <p:ext uri="{BB962C8B-B14F-4D97-AF65-F5344CB8AC3E}">
        <p14:creationId xmlns:p14="http://schemas.microsoft.com/office/powerpoint/2010/main" val="257169669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507</Words>
  <Application>Microsoft Office PowerPoint</Application>
  <PresentationFormat>On-screen Show (16:9)</PresentationFormat>
  <Paragraphs>85</Paragraphs>
  <Slides>23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Lato</vt:lpstr>
      <vt:lpstr>Arial</vt:lpstr>
      <vt:lpstr>Simple Light</vt:lpstr>
      <vt:lpstr>Finding, evaluating, and reporting scientific issues  </vt:lpstr>
      <vt:lpstr>Module content</vt:lpstr>
      <vt:lpstr>Image Verification</vt:lpstr>
      <vt:lpstr>Image verification</vt:lpstr>
      <vt:lpstr>Image creator / sender</vt:lpstr>
      <vt:lpstr>Reverse Image Search</vt:lpstr>
      <vt:lpstr>Reverse Image Search with Google</vt:lpstr>
      <vt:lpstr>Upload an image or paste the image URL</vt:lpstr>
      <vt:lpstr>Only in Google Chrome</vt:lpstr>
      <vt:lpstr>Recognition of faces</vt:lpstr>
      <vt:lpstr>Pages that include the image</vt:lpstr>
      <vt:lpstr>Define time period</vt:lpstr>
      <vt:lpstr>Reverse Image Search with TinEye </vt:lpstr>
      <vt:lpstr>Pinpoint date of publication</vt:lpstr>
      <vt:lpstr>Reverse image search when we do not know what an image stands for</vt:lpstr>
      <vt:lpstr>Reverse image search can even identify specific animal or object</vt:lpstr>
      <vt:lpstr>Identify specific part of an image (subimaging)</vt:lpstr>
      <vt:lpstr>Location, date and time that the photo was taken</vt:lpstr>
      <vt:lpstr>ΕΧΙF Viewer</vt:lpstr>
      <vt:lpstr>Crosschecking with other sources</vt:lpstr>
      <vt:lpstr>Confirmation that the image is what it claims to show</vt:lpstr>
      <vt:lpstr>License from the image creator / sender</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Andreas Veglis</dc:creator>
  <cp:lastModifiedBy>Andreas Veglis</cp:lastModifiedBy>
  <cp:revision>32</cp:revision>
  <cp:lastPrinted>2021-09-13T15:35:38Z</cp:lastPrinted>
  <dcterms:modified xsi:type="dcterms:W3CDTF">2022-04-18T07:58:25Z</dcterms:modified>
</cp:coreProperties>
</file>