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14"/>
  </p:notesMasterIdLst>
  <p:sldIdLst>
    <p:sldId id="256" r:id="rId2"/>
    <p:sldId id="257" r:id="rId3"/>
    <p:sldId id="288" r:id="rId4"/>
    <p:sldId id="289" r:id="rId5"/>
    <p:sldId id="290" r:id="rId6"/>
    <p:sldId id="291" r:id="rId7"/>
    <p:sldId id="292" r:id="rId8"/>
    <p:sldId id="293" r:id="rId9"/>
    <p:sldId id="294" r:id="rId10"/>
    <p:sldId id="295" r:id="rId11"/>
    <p:sldId id="296" r:id="rId12"/>
    <p:sldId id="297" r:id="rId13"/>
  </p:sldIdLst>
  <p:sldSz cx="9144000" cy="5143500" type="screen16x9"/>
  <p:notesSz cx="6858000" cy="9144000"/>
  <p:embeddedFontLst>
    <p:embeddedFont>
      <p:font typeface="Lato" panose="020F0502020204030203" pitchFamily="34" charset="0"/>
      <p:regular r:id="rId15"/>
      <p:bold r:id="rId16"/>
      <p:italic r:id="rId17"/>
      <p:boldItalic r:id="rId18"/>
    </p:embeddedFont>
    <p:embeddedFont>
      <p:font typeface="Teko" panose="02000000000000000000" pitchFamily="2" charset="77"/>
      <p:regular r:id="rId19"/>
      <p:bold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8" roundtripDataSignature="AMtx7mhpjkGfsjXk5Wv+Ls+H+cDoZPH68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hanna Urban"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81FD339-97B0-4775-BAE0-AB9450EF28B8}">
  <a:tblStyle styleId="{C81FD339-97B0-4775-BAE0-AB9450EF28B8}"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FF1E8"/>
          </a:solidFill>
        </a:fill>
      </a:tcStyle>
    </a:wholeTbl>
    <a:band1H>
      <a:tcTxStyle/>
      <a:tcStyle>
        <a:tcBdr/>
        <a:fill>
          <a:solidFill>
            <a:srgbClr val="FFE2CD"/>
          </a:solidFill>
        </a:fill>
      </a:tcStyle>
    </a:band1H>
    <a:band2H>
      <a:tcTxStyle/>
      <a:tcStyle>
        <a:tcBdr/>
      </a:tcStyle>
    </a:band2H>
    <a:band1V>
      <a:tcTxStyle/>
      <a:tcStyle>
        <a:tcBdr/>
        <a:fill>
          <a:solidFill>
            <a:srgbClr val="FFE2CD"/>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68750" autoAdjust="0"/>
  </p:normalViewPr>
  <p:slideViewPr>
    <p:cSldViewPr snapToGrid="0">
      <p:cViewPr varScale="1">
        <p:scale>
          <a:sx n="98" d="100"/>
          <a:sy n="98" d="100"/>
        </p:scale>
        <p:origin x="2040" y="1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72" Type="http://schemas.openxmlformats.org/officeDocument/2006/relationships/theme" Target="theme/theme1.xml"/><Relationship Id="rId3" Type="http://schemas.openxmlformats.org/officeDocument/2006/relationships/slide" Target="slides/slide2.xml"/><Relationship Id="rId68"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font" Target="fonts/font5.fntdata"/><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69"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pixabay.com/de/vectors/frei-sprechen-megaphon-typografie-6249234/"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pixabay.com/de/vectors/frei-sprechen-megaphon-typografie-6249232/"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8" Type="http://schemas.openxmlformats.org/officeDocument/2006/relationships/hyperlink" Target="https://www.youtube.com/watch?v=EXeT58KAhYo" TargetMode="External"/><Relationship Id="rId3" Type="http://schemas.openxmlformats.org/officeDocument/2006/relationships/hyperlink" Target="https://www.youtube.com/watch?v=geMOuJZ20Ic" TargetMode="External"/><Relationship Id="rId7" Type="http://schemas.openxmlformats.org/officeDocument/2006/relationships/hyperlink" Target="https://www.youtube.com/watch?v=Zeeq0qaEaLw"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www.youtube.com/watch?v=BZBP8JZOLSU" TargetMode="External"/><Relationship Id="rId5" Type="http://schemas.openxmlformats.org/officeDocument/2006/relationships/hyperlink" Target="https://www.youtube.com/watch?v=FEqFp0q60-U" TargetMode="External"/><Relationship Id="rId4" Type="http://schemas.openxmlformats.org/officeDocument/2006/relationships/hyperlink" Target="https://www.youtube.com/channel/UCOo8aKrwtWmlLUEpatJ2nyg"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6" name="Google Shape;76;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gf0b8c5e5f5_0_1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2" name="Google Shape;452;gf0b8c5e5f5_0_1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gf0b8c5e5f5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2" name="Google Shape;462;gf0b8c5e5f5_0_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de-DE"/>
              <a:t>https://pixabay.com/de/illustrations/sozial-social-media-kommunikation-3064515/</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2" name="Google Shape;8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f21e7843ed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3" name="Google Shape;393;gf21e7843ed_0_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gf0b8c5e5f5_0_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0" name="Google Shape;400;gf0b8c5e5f5_0_1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f21e7843ed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7" name="Google Shape;407;gf21e7843ed_0_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gf0b8c5e5f5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4" name="Google Shape;414;gf0b8c5e5f5_0_1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de-DE" u="sng">
                <a:solidFill>
                  <a:schemeClr val="hlink"/>
                </a:solidFill>
                <a:hlinkClick r:id="rId3"/>
              </a:rPr>
              <a:t>https://pixabay.com/de/vectors/frei-sprechen-megaphon-typografie-6249234/</a:t>
            </a:r>
            <a:endParaRPr/>
          </a:p>
          <a:p>
            <a:pPr marL="0" marR="0" lvl="0" indent="0" algn="l" rtl="0">
              <a:lnSpc>
                <a:spcPct val="100000"/>
              </a:lnSpc>
              <a:spcBef>
                <a:spcPts val="0"/>
              </a:spcBef>
              <a:spcAft>
                <a:spcPts val="0"/>
              </a:spcAft>
              <a:buClr>
                <a:srgbClr val="000000"/>
              </a:buClr>
              <a:buSzPts val="1100"/>
              <a:buFont typeface="Arial"/>
              <a:buNone/>
            </a:pPr>
            <a:r>
              <a:rPr lang="de-DE" u="sng">
                <a:solidFill>
                  <a:schemeClr val="hlink"/>
                </a:solidFill>
                <a:hlinkClick r:id="rId4"/>
              </a:rPr>
              <a:t>https://pixabay.com/de/vectors/frei-sprechen-megaphon-typografie-6249232/</a:t>
            </a:r>
            <a:endParaRPr/>
          </a:p>
          <a:p>
            <a:pPr marL="0" marR="0" lvl="0" indent="0" algn="l" rtl="0">
              <a:lnSpc>
                <a:spcPct val="100000"/>
              </a:lnSpc>
              <a:spcBef>
                <a:spcPts val="0"/>
              </a:spcBef>
              <a:spcAft>
                <a:spcPts val="0"/>
              </a:spcAft>
              <a:buClr>
                <a:srgbClr val="000000"/>
              </a:buClr>
              <a:buSzPts val="1100"/>
              <a:buFont typeface="Arial"/>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gf0b8c5e5f5_0_1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3" name="Google Shape;423;gf0b8c5e5f5_0_1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gf0b8c5e5f5_0_1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3" name="Google Shape;433;gf0b8c5e5f5_0_15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de-DE" dirty="0"/>
              <a:t>https://</a:t>
            </a:r>
            <a:r>
              <a:rPr lang="de-DE" dirty="0" err="1"/>
              <a:t>pixabay.com</a:t>
            </a:r>
            <a:r>
              <a:rPr lang="de-DE" dirty="0"/>
              <a:t>/de/</a:t>
            </a:r>
            <a:r>
              <a:rPr lang="de-DE" dirty="0" err="1"/>
              <a:t>vectors</a:t>
            </a:r>
            <a:r>
              <a:rPr lang="de-DE" dirty="0"/>
              <a:t>/frei-sprechen-megaphon-</a:t>
            </a:r>
            <a:r>
              <a:rPr lang="de-DE" dirty="0" err="1"/>
              <a:t>typografie</a:t>
            </a:r>
            <a:r>
              <a:rPr lang="de-DE" dirty="0"/>
              <a:t>-6249212/</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gf0b8c5e5f5_0_1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2" name="Google Shape;442;gf0b8c5e5f5_0_16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de-DE" dirty="0"/>
              <a:t>https://</a:t>
            </a:r>
            <a:r>
              <a:rPr lang="de-DE" dirty="0" err="1"/>
              <a:t>pixabay.com</a:t>
            </a:r>
            <a:r>
              <a:rPr lang="de-DE" dirty="0"/>
              <a:t>/de/</a:t>
            </a:r>
            <a:r>
              <a:rPr lang="de-DE" dirty="0" err="1"/>
              <a:t>illustrations</a:t>
            </a:r>
            <a:r>
              <a:rPr lang="de-DE" dirty="0"/>
              <a:t>/sprechblasen-wolken-wortwolken-1852499/</a:t>
            </a:r>
          </a:p>
          <a:p>
            <a:pPr marL="0" marR="0" lvl="0" indent="0" algn="l" rtl="0">
              <a:lnSpc>
                <a:spcPct val="100000"/>
              </a:lnSpc>
              <a:spcBef>
                <a:spcPts val="0"/>
              </a:spcBef>
              <a:spcAft>
                <a:spcPts val="0"/>
              </a:spcAft>
              <a:buClr>
                <a:srgbClr val="000000"/>
              </a:buClr>
              <a:buSzPts val="1100"/>
              <a:buFont typeface="Arial"/>
              <a:buNone/>
            </a:pPr>
            <a:endParaRPr lang="de-DE" dirty="0"/>
          </a:p>
          <a:p>
            <a:pPr marL="0" marR="0" lvl="0" indent="0" algn="l" rtl="0">
              <a:lnSpc>
                <a:spcPct val="100000"/>
              </a:lnSpc>
              <a:spcBef>
                <a:spcPts val="0"/>
              </a:spcBef>
              <a:spcAft>
                <a:spcPts val="0"/>
              </a:spcAft>
              <a:buClr>
                <a:srgbClr val="000000"/>
              </a:buClr>
              <a:buSzPts val="1100"/>
              <a:buFont typeface="Arial"/>
              <a:buNone/>
            </a:pPr>
            <a:r>
              <a:rPr lang="de-DE" b="1" dirty="0" err="1"/>
              <a:t>Instructions</a:t>
            </a:r>
            <a:r>
              <a:rPr lang="de-DE" b="1" baseline="0" dirty="0"/>
              <a:t> </a:t>
            </a:r>
            <a:r>
              <a:rPr lang="de-DE" b="1" baseline="0" dirty="0" err="1"/>
              <a:t>for</a:t>
            </a:r>
            <a:r>
              <a:rPr lang="de-DE" b="1" baseline="0" dirty="0"/>
              <a:t> alternative </a:t>
            </a:r>
            <a:r>
              <a:rPr lang="de-DE" b="1" baseline="0" dirty="0" err="1"/>
              <a:t>activity</a:t>
            </a:r>
            <a:r>
              <a:rPr lang="de-DE" b="1" baseline="0" dirty="0"/>
              <a:t> (</a:t>
            </a:r>
            <a:r>
              <a:rPr lang="de-DE" b="1" baseline="0" dirty="0" err="1"/>
              <a:t>videos</a:t>
            </a:r>
            <a:r>
              <a:rPr lang="de-DE" b="1" baseline="0"/>
              <a:t>): </a:t>
            </a:r>
            <a:r>
              <a:rPr lang="en-GB" sz="1100" b="0" i="0" u="none" strike="noStrike" cap="none">
                <a:solidFill>
                  <a:srgbClr val="000000"/>
                </a:solidFill>
                <a:effectLst/>
                <a:latin typeface="Arial"/>
                <a:ea typeface="Arial"/>
                <a:cs typeface="Arial"/>
                <a:sym typeface="Arial"/>
              </a:rPr>
              <a:t>As </a:t>
            </a:r>
            <a:r>
              <a:rPr lang="en-GB" sz="1100" b="0" i="0" u="none" strike="noStrike" cap="none" dirty="0">
                <a:solidFill>
                  <a:srgbClr val="000000"/>
                </a:solidFill>
                <a:effectLst/>
                <a:latin typeface="Arial"/>
                <a:ea typeface="Arial"/>
                <a:cs typeface="Arial"/>
                <a:sym typeface="Arial"/>
              </a:rPr>
              <a:t>an alternative to working with the documents, the following videos can also be used and discussed based on the following questions:</a:t>
            </a:r>
            <a:endParaRPr lang="de-DE" sz="1100" b="0" i="1" u="none" strike="noStrike" cap="none" dirty="0">
              <a:solidFill>
                <a:srgbClr val="000000"/>
              </a:solidFill>
              <a:effectLst/>
              <a:latin typeface="Arial"/>
              <a:ea typeface="Arial"/>
              <a:cs typeface="Arial"/>
              <a:sym typeface="Arial"/>
            </a:endParaRPr>
          </a:p>
          <a:p>
            <a:pPr lvl="0"/>
            <a:r>
              <a:rPr lang="en-GB" sz="1100" b="0" i="0" u="none" strike="noStrike" cap="none" dirty="0">
                <a:solidFill>
                  <a:srgbClr val="000000"/>
                </a:solidFill>
                <a:effectLst/>
                <a:latin typeface="Arial"/>
                <a:ea typeface="Arial"/>
                <a:cs typeface="Arial"/>
                <a:sym typeface="Arial"/>
              </a:rPr>
              <a:t>Identify the parts of video which refer to the protection of the freedom of expression.</a:t>
            </a:r>
            <a:endParaRPr lang="de-DE" sz="1100" b="0" i="1" u="none" strike="noStrike" cap="none" dirty="0">
              <a:solidFill>
                <a:srgbClr val="000000"/>
              </a:solidFill>
              <a:effectLst/>
              <a:latin typeface="Arial"/>
              <a:ea typeface="Arial"/>
              <a:cs typeface="Arial"/>
              <a:sym typeface="Arial"/>
            </a:endParaRPr>
          </a:p>
          <a:p>
            <a:pPr lvl="0"/>
            <a:r>
              <a:rPr lang="en-GB" sz="1100" b="0" i="0" u="none" strike="noStrike" cap="none" dirty="0">
                <a:solidFill>
                  <a:srgbClr val="000000"/>
                </a:solidFill>
                <a:effectLst/>
                <a:latin typeface="Arial"/>
                <a:ea typeface="Arial"/>
                <a:cs typeface="Arial"/>
                <a:sym typeface="Arial"/>
              </a:rPr>
              <a:t>Identify the caveats, exceptions or limitations to the freedom of expression as stated in the video 	</a:t>
            </a:r>
            <a:endParaRPr lang="de-DE" sz="1100" b="0" i="1" u="none" strike="noStrike" cap="none" dirty="0">
              <a:solidFill>
                <a:srgbClr val="000000"/>
              </a:solidFill>
              <a:effectLst/>
              <a:latin typeface="Arial"/>
              <a:ea typeface="Arial"/>
              <a:cs typeface="Arial"/>
              <a:sym typeface="Arial"/>
            </a:endParaRPr>
          </a:p>
          <a:p>
            <a:pPr lvl="0"/>
            <a:r>
              <a:rPr lang="en-GB" sz="1100" b="0" i="0" u="none" strike="noStrike" cap="none" dirty="0">
                <a:solidFill>
                  <a:srgbClr val="000000"/>
                </a:solidFill>
                <a:effectLst/>
                <a:latin typeface="Arial"/>
                <a:ea typeface="Arial"/>
                <a:cs typeface="Arial"/>
                <a:sym typeface="Arial"/>
              </a:rPr>
              <a:t>Do you agree or disagree with these limitations? Why?  	</a:t>
            </a:r>
            <a:endParaRPr lang="de-DE" sz="1100" b="0" i="1" u="none" strike="noStrike" cap="none" dirty="0">
              <a:solidFill>
                <a:srgbClr val="000000"/>
              </a:solidFill>
              <a:effectLst/>
              <a:latin typeface="Arial"/>
              <a:ea typeface="Arial"/>
              <a:cs typeface="Arial"/>
              <a:sym typeface="Arial"/>
            </a:endParaRPr>
          </a:p>
          <a:p>
            <a:pPr lvl="0"/>
            <a:r>
              <a:rPr lang="en-GB" sz="1100" b="0" i="0" u="none" strike="noStrike" cap="none" dirty="0">
                <a:solidFill>
                  <a:srgbClr val="000000"/>
                </a:solidFill>
                <a:effectLst/>
                <a:latin typeface="Arial"/>
                <a:ea typeface="Arial"/>
                <a:cs typeface="Arial"/>
                <a:sym typeface="Arial"/>
              </a:rPr>
              <a:t>How different or similar are constitutions of other countries as compared to your own country’s constitution? 	</a:t>
            </a:r>
            <a:endParaRPr lang="de-DE" sz="1100" b="0" i="1" u="none" strike="noStrike" cap="none" dirty="0">
              <a:solidFill>
                <a:srgbClr val="000000"/>
              </a:solidFill>
              <a:effectLst/>
              <a:latin typeface="Arial"/>
              <a:ea typeface="Arial"/>
              <a:cs typeface="Arial"/>
              <a:sym typeface="Arial"/>
            </a:endParaRPr>
          </a:p>
          <a:p>
            <a:pPr lvl="0"/>
            <a:r>
              <a:rPr lang="en-GB" sz="1100" b="0" i="0" u="none" strike="noStrike" cap="none" dirty="0">
                <a:solidFill>
                  <a:srgbClr val="000000"/>
                </a:solidFill>
                <a:effectLst/>
                <a:latin typeface="Arial"/>
                <a:ea typeface="Arial"/>
                <a:cs typeface="Arial"/>
                <a:sym typeface="Arial"/>
              </a:rPr>
              <a:t>Does your country’s constitution match up to the realities of your own day-to-day life? Do you feel that what is written in the constitution reflects the level of freedom of expression in your country?</a:t>
            </a:r>
          </a:p>
          <a:p>
            <a:pPr lvl="0"/>
            <a:endParaRPr lang="en-GB" sz="1100" b="0" i="0" u="none" strike="noStrike" cap="none" dirty="0">
              <a:solidFill>
                <a:srgbClr val="000000"/>
              </a:solidFill>
              <a:effectLst/>
              <a:latin typeface="Arial"/>
              <a:ea typeface="Arial"/>
              <a:cs typeface="Arial"/>
              <a:sym typeface="Arial"/>
            </a:endParaRPr>
          </a:p>
          <a:p>
            <a:pPr marL="158750" lvl="0" indent="0">
              <a:buNone/>
            </a:pPr>
            <a:r>
              <a:rPr lang="en-GB" sz="1100" b="0" i="0" u="none" strike="noStrike" cap="none" dirty="0">
                <a:solidFill>
                  <a:srgbClr val="000000"/>
                </a:solidFill>
                <a:effectLst/>
                <a:latin typeface="Arial"/>
                <a:ea typeface="Arial"/>
                <a:cs typeface="Arial"/>
                <a:sym typeface="Arial"/>
              </a:rPr>
              <a:t>Videos:</a:t>
            </a:r>
            <a:endParaRPr lang="de-DE" sz="1100" b="0" i="1" u="none" strike="noStrike" cap="none" dirty="0">
              <a:solidFill>
                <a:srgbClr val="000000"/>
              </a:solidFill>
              <a:effectLst/>
              <a:latin typeface="Arial"/>
              <a:ea typeface="Arial"/>
              <a:cs typeface="Arial"/>
              <a:sym typeface="Arial"/>
            </a:endParaRPr>
          </a:p>
          <a:p>
            <a:r>
              <a:rPr lang="en-GB" sz="1100" b="0" i="0" u="none" strike="noStrike" cap="none" dirty="0">
                <a:solidFill>
                  <a:srgbClr val="000000"/>
                </a:solidFill>
                <a:effectLst/>
                <a:latin typeface="Arial"/>
                <a:ea typeface="Arial"/>
                <a:cs typeface="Arial"/>
                <a:sym typeface="Arial"/>
              </a:rPr>
              <a:t>Amnesty International (2015): Freedom of Expression, </a:t>
            </a:r>
            <a:r>
              <a:rPr lang="en-GB" sz="1100" b="0" i="0" u="none" strike="noStrike" cap="none" dirty="0">
                <a:solidFill>
                  <a:srgbClr val="000000"/>
                </a:solidFill>
                <a:effectLst/>
                <a:latin typeface="Arial"/>
                <a:ea typeface="Arial"/>
                <a:cs typeface="Arial"/>
                <a:sym typeface="Arial"/>
                <a:hlinkClick r:id="rId3"/>
              </a:rPr>
              <a:t>https://</a:t>
            </a:r>
            <a:r>
              <a:rPr lang="en-GB" sz="1100" b="0" i="0" u="none" strike="noStrike" cap="none" dirty="0" err="1">
                <a:solidFill>
                  <a:srgbClr val="000000"/>
                </a:solidFill>
                <a:effectLst/>
                <a:latin typeface="Arial"/>
                <a:ea typeface="Arial"/>
                <a:cs typeface="Arial"/>
                <a:sym typeface="Arial"/>
                <a:hlinkClick r:id="rId3"/>
              </a:rPr>
              <a:t>www.youtube.com</a:t>
            </a:r>
            <a:r>
              <a:rPr lang="en-GB" sz="1100" b="0" i="0" u="none" strike="noStrike" cap="none" dirty="0">
                <a:solidFill>
                  <a:srgbClr val="000000"/>
                </a:solidFill>
                <a:effectLst/>
                <a:latin typeface="Arial"/>
                <a:ea typeface="Arial"/>
                <a:cs typeface="Arial"/>
                <a:sym typeface="Arial"/>
                <a:hlinkClick r:id="rId3"/>
              </a:rPr>
              <a:t>/</a:t>
            </a:r>
            <a:r>
              <a:rPr lang="en-GB" sz="1100" b="0" i="0" u="none" strike="noStrike" cap="none" dirty="0" err="1">
                <a:solidFill>
                  <a:srgbClr val="000000"/>
                </a:solidFill>
                <a:effectLst/>
                <a:latin typeface="Arial"/>
                <a:ea typeface="Arial"/>
                <a:cs typeface="Arial"/>
                <a:sym typeface="Arial"/>
                <a:hlinkClick r:id="rId3"/>
              </a:rPr>
              <a:t>watch?v</a:t>
            </a:r>
            <a:r>
              <a:rPr lang="en-GB" sz="1100" b="0" i="0" u="none" strike="noStrike" cap="none" dirty="0">
                <a:solidFill>
                  <a:srgbClr val="000000"/>
                </a:solidFill>
                <a:effectLst/>
                <a:latin typeface="Arial"/>
                <a:ea typeface="Arial"/>
                <a:cs typeface="Arial"/>
                <a:sym typeface="Arial"/>
                <a:hlinkClick r:id="rId3"/>
              </a:rPr>
              <a:t>=</a:t>
            </a:r>
            <a:r>
              <a:rPr lang="en-GB" sz="1100" b="0" i="0" u="none" strike="noStrike" cap="none" dirty="0" err="1">
                <a:solidFill>
                  <a:srgbClr val="000000"/>
                </a:solidFill>
                <a:effectLst/>
                <a:latin typeface="Arial"/>
                <a:ea typeface="Arial"/>
                <a:cs typeface="Arial"/>
                <a:sym typeface="Arial"/>
                <a:hlinkClick r:id="rId3"/>
              </a:rPr>
              <a:t>geMOuJZ20Ic</a:t>
            </a:r>
            <a:endParaRPr lang="de-DE" sz="1100" b="0" i="1" u="none" strike="noStrike" cap="none" dirty="0">
              <a:solidFill>
                <a:srgbClr val="000000"/>
              </a:solidFill>
              <a:effectLst/>
              <a:latin typeface="Arial"/>
              <a:ea typeface="Arial"/>
              <a:cs typeface="Arial"/>
              <a:sym typeface="Arial"/>
            </a:endParaRPr>
          </a:p>
          <a:p>
            <a:r>
              <a:rPr lang="en-GB" sz="1100" b="0" i="0" u="none" strike="noStrike" cap="none" dirty="0" err="1">
                <a:solidFill>
                  <a:srgbClr val="000000"/>
                </a:solidFill>
                <a:effectLst/>
                <a:latin typeface="Arial"/>
                <a:ea typeface="Arial"/>
                <a:cs typeface="Arial"/>
                <a:sym typeface="Arial"/>
                <a:hlinkClick r:id="rId4"/>
              </a:rPr>
              <a:t>explainitychannel</a:t>
            </a:r>
            <a:r>
              <a:rPr lang="en-GB" sz="1100" b="0" i="0" u="none" strike="noStrike" cap="none" dirty="0">
                <a:solidFill>
                  <a:srgbClr val="000000"/>
                </a:solidFill>
                <a:effectLst/>
                <a:latin typeface="Arial"/>
                <a:ea typeface="Arial"/>
                <a:cs typeface="Arial"/>
                <a:sym typeface="Arial"/>
              </a:rPr>
              <a:t> (2014): Freedom of Expression explained (</a:t>
            </a:r>
            <a:r>
              <a:rPr lang="en-GB" sz="1100" b="0" i="0" u="none" strike="noStrike" cap="none" dirty="0" err="1">
                <a:solidFill>
                  <a:srgbClr val="000000"/>
                </a:solidFill>
                <a:effectLst/>
                <a:latin typeface="Arial"/>
                <a:ea typeface="Arial"/>
                <a:cs typeface="Arial"/>
                <a:sym typeface="Arial"/>
              </a:rPr>
              <a:t>explainity</a:t>
            </a:r>
            <a:r>
              <a:rPr lang="en-GB" sz="1100" b="0" i="0" u="none" strike="noStrike" cap="none" dirty="0">
                <a:solidFill>
                  <a:srgbClr val="000000"/>
                </a:solidFill>
                <a:effectLst/>
                <a:latin typeface="Arial"/>
                <a:ea typeface="Arial"/>
                <a:cs typeface="Arial"/>
                <a:sym typeface="Arial"/>
              </a:rPr>
              <a:t>® explainer video):</a:t>
            </a:r>
            <a:r>
              <a:rPr lang="en-GB" sz="1100" b="0" i="0" u="none" strike="noStrike" cap="none" dirty="0">
                <a:solidFill>
                  <a:srgbClr val="000000"/>
                </a:solidFill>
                <a:effectLst/>
                <a:latin typeface="Arial"/>
                <a:ea typeface="Arial"/>
                <a:cs typeface="Arial"/>
                <a:sym typeface="Arial"/>
                <a:hlinkClick r:id="rId5"/>
              </a:rPr>
              <a:t> https://</a:t>
            </a:r>
            <a:r>
              <a:rPr lang="en-GB" sz="1100" b="0" i="0" u="none" strike="noStrike" cap="none" dirty="0" err="1">
                <a:solidFill>
                  <a:srgbClr val="000000"/>
                </a:solidFill>
                <a:effectLst/>
                <a:latin typeface="Arial"/>
                <a:ea typeface="Arial"/>
                <a:cs typeface="Arial"/>
                <a:sym typeface="Arial"/>
                <a:hlinkClick r:id="rId5"/>
              </a:rPr>
              <a:t>www.youtube.com</a:t>
            </a:r>
            <a:r>
              <a:rPr lang="en-GB" sz="1100" b="0" i="0" u="none" strike="noStrike" cap="none" dirty="0">
                <a:solidFill>
                  <a:srgbClr val="000000"/>
                </a:solidFill>
                <a:effectLst/>
                <a:latin typeface="Arial"/>
                <a:ea typeface="Arial"/>
                <a:cs typeface="Arial"/>
                <a:sym typeface="Arial"/>
                <a:hlinkClick r:id="rId5"/>
              </a:rPr>
              <a:t>/</a:t>
            </a:r>
            <a:r>
              <a:rPr lang="en-GB" sz="1100" b="0" i="0" u="none" strike="noStrike" cap="none" dirty="0" err="1">
                <a:solidFill>
                  <a:srgbClr val="000000"/>
                </a:solidFill>
                <a:effectLst/>
                <a:latin typeface="Arial"/>
                <a:ea typeface="Arial"/>
                <a:cs typeface="Arial"/>
                <a:sym typeface="Arial"/>
                <a:hlinkClick r:id="rId5"/>
              </a:rPr>
              <a:t>watch?v</a:t>
            </a:r>
            <a:r>
              <a:rPr lang="en-GB" sz="1100" b="0" i="0" u="none" strike="noStrike" cap="none" dirty="0">
                <a:solidFill>
                  <a:srgbClr val="000000"/>
                </a:solidFill>
                <a:effectLst/>
                <a:latin typeface="Arial"/>
                <a:ea typeface="Arial"/>
                <a:cs typeface="Arial"/>
                <a:sym typeface="Arial"/>
                <a:hlinkClick r:id="rId5"/>
              </a:rPr>
              <a:t>=</a:t>
            </a:r>
            <a:r>
              <a:rPr lang="en-GB" sz="1100" b="0" i="0" u="none" strike="noStrike" cap="none" dirty="0" err="1">
                <a:solidFill>
                  <a:srgbClr val="000000"/>
                </a:solidFill>
                <a:effectLst/>
                <a:latin typeface="Arial"/>
                <a:ea typeface="Arial"/>
                <a:cs typeface="Arial"/>
                <a:sym typeface="Arial"/>
                <a:hlinkClick r:id="rId5"/>
              </a:rPr>
              <a:t>FEqFp0q60</a:t>
            </a:r>
            <a:r>
              <a:rPr lang="en-GB" sz="1100" b="0" i="0" u="none" strike="noStrike" cap="none" dirty="0">
                <a:solidFill>
                  <a:srgbClr val="000000"/>
                </a:solidFill>
                <a:effectLst/>
                <a:latin typeface="Arial"/>
                <a:ea typeface="Arial"/>
                <a:cs typeface="Arial"/>
                <a:sym typeface="Arial"/>
                <a:hlinkClick r:id="rId5"/>
              </a:rPr>
              <a:t>-U</a:t>
            </a:r>
            <a:r>
              <a:rPr lang="en-GB" sz="1100" b="1" i="0" u="none" strike="noStrike" cap="none" dirty="0">
                <a:solidFill>
                  <a:srgbClr val="000000"/>
                </a:solidFill>
                <a:effectLst/>
                <a:latin typeface="Arial"/>
                <a:ea typeface="Arial"/>
                <a:cs typeface="Arial"/>
                <a:sym typeface="Arial"/>
              </a:rPr>
              <a:t> 	</a:t>
            </a:r>
            <a:endParaRPr lang="de-DE" sz="1100" b="1" i="1" u="none" strike="noStrike" cap="none" dirty="0">
              <a:solidFill>
                <a:srgbClr val="000000"/>
              </a:solidFill>
              <a:effectLst/>
              <a:latin typeface="Arial"/>
              <a:ea typeface="Arial"/>
              <a:cs typeface="Arial"/>
              <a:sym typeface="Arial"/>
            </a:endParaRPr>
          </a:p>
          <a:p>
            <a:r>
              <a:rPr lang="en-GB" sz="1100" b="0" i="0" u="none" strike="noStrike" cap="none" dirty="0">
                <a:solidFill>
                  <a:srgbClr val="000000"/>
                </a:solidFill>
                <a:effectLst/>
                <a:latin typeface="Arial"/>
                <a:ea typeface="Arial"/>
                <a:cs typeface="Arial"/>
                <a:sym typeface="Arial"/>
              </a:rPr>
              <a:t>Civics Academy SA (2019): What is Freedom of Expression and what is hate speech?</a:t>
            </a:r>
            <a:r>
              <a:rPr lang="en-GB" sz="1100" b="0" i="0" u="none" strike="noStrike" cap="none" dirty="0">
                <a:solidFill>
                  <a:srgbClr val="000000"/>
                </a:solidFill>
                <a:effectLst/>
                <a:latin typeface="Arial"/>
                <a:ea typeface="Arial"/>
                <a:cs typeface="Arial"/>
                <a:sym typeface="Arial"/>
                <a:hlinkClick r:id="rId6"/>
              </a:rPr>
              <a:t> https://</a:t>
            </a:r>
            <a:r>
              <a:rPr lang="en-GB" sz="1100" b="0" i="0" u="none" strike="noStrike" cap="none" dirty="0" err="1">
                <a:solidFill>
                  <a:srgbClr val="000000"/>
                </a:solidFill>
                <a:effectLst/>
                <a:latin typeface="Arial"/>
                <a:ea typeface="Arial"/>
                <a:cs typeface="Arial"/>
                <a:sym typeface="Arial"/>
                <a:hlinkClick r:id="rId6"/>
              </a:rPr>
              <a:t>www.youtube.com</a:t>
            </a:r>
            <a:r>
              <a:rPr lang="en-GB" sz="1100" b="0" i="0" u="none" strike="noStrike" cap="none" dirty="0">
                <a:solidFill>
                  <a:srgbClr val="000000"/>
                </a:solidFill>
                <a:effectLst/>
                <a:latin typeface="Arial"/>
                <a:ea typeface="Arial"/>
                <a:cs typeface="Arial"/>
                <a:sym typeface="Arial"/>
                <a:hlinkClick r:id="rId6"/>
              </a:rPr>
              <a:t>/</a:t>
            </a:r>
            <a:r>
              <a:rPr lang="en-GB" sz="1100" b="0" i="0" u="none" strike="noStrike" cap="none" dirty="0" err="1">
                <a:solidFill>
                  <a:srgbClr val="000000"/>
                </a:solidFill>
                <a:effectLst/>
                <a:latin typeface="Arial"/>
                <a:ea typeface="Arial"/>
                <a:cs typeface="Arial"/>
                <a:sym typeface="Arial"/>
                <a:hlinkClick r:id="rId6"/>
              </a:rPr>
              <a:t>watch?v</a:t>
            </a:r>
            <a:r>
              <a:rPr lang="en-GB" sz="1100" b="0" i="0" u="none" strike="noStrike" cap="none" dirty="0">
                <a:solidFill>
                  <a:srgbClr val="000000"/>
                </a:solidFill>
                <a:effectLst/>
                <a:latin typeface="Arial"/>
                <a:ea typeface="Arial"/>
                <a:cs typeface="Arial"/>
                <a:sym typeface="Arial"/>
                <a:hlinkClick r:id="rId6"/>
              </a:rPr>
              <a:t>=</a:t>
            </a:r>
            <a:r>
              <a:rPr lang="en-GB" sz="1100" b="0" i="0" u="none" strike="noStrike" cap="none" dirty="0" err="1">
                <a:solidFill>
                  <a:srgbClr val="000000"/>
                </a:solidFill>
                <a:effectLst/>
                <a:latin typeface="Arial"/>
                <a:ea typeface="Arial"/>
                <a:cs typeface="Arial"/>
                <a:sym typeface="Arial"/>
                <a:hlinkClick r:id="rId6"/>
              </a:rPr>
              <a:t>BZBP8JZOLSU</a:t>
            </a:r>
            <a:endParaRPr lang="de-DE" sz="1100" b="1" i="1" u="none" strike="noStrike" cap="none" dirty="0">
              <a:solidFill>
                <a:srgbClr val="000000"/>
              </a:solidFill>
              <a:effectLst/>
              <a:latin typeface="Arial"/>
              <a:ea typeface="Arial"/>
              <a:cs typeface="Arial"/>
              <a:sym typeface="Arial"/>
            </a:endParaRPr>
          </a:p>
          <a:p>
            <a:r>
              <a:rPr lang="en-GB" sz="1100" b="0" i="0" u="none" strike="noStrike" cap="none" dirty="0" err="1">
                <a:solidFill>
                  <a:srgbClr val="000000"/>
                </a:solidFill>
                <a:effectLst/>
                <a:latin typeface="Arial"/>
                <a:ea typeface="Arial"/>
                <a:cs typeface="Arial"/>
                <a:sym typeface="Arial"/>
              </a:rPr>
              <a:t>CrashCourse</a:t>
            </a:r>
            <a:r>
              <a:rPr lang="en-GB" sz="1100" b="0" i="0" u="none" strike="noStrike" cap="none" dirty="0">
                <a:solidFill>
                  <a:srgbClr val="000000"/>
                </a:solidFill>
                <a:effectLst/>
                <a:latin typeface="Arial"/>
                <a:ea typeface="Arial"/>
                <a:cs typeface="Arial"/>
                <a:sym typeface="Arial"/>
              </a:rPr>
              <a:t> (2015): Freedom of Speech: Crash Course Government and Politics #25</a:t>
            </a:r>
            <a:r>
              <a:rPr lang="en-GB" sz="1100" b="0" i="0" u="none" strike="noStrike" cap="none" dirty="0">
                <a:solidFill>
                  <a:srgbClr val="000000"/>
                </a:solidFill>
                <a:effectLst/>
                <a:latin typeface="Arial"/>
                <a:ea typeface="Arial"/>
                <a:cs typeface="Arial"/>
                <a:sym typeface="Arial"/>
                <a:hlinkClick r:id="rId7"/>
              </a:rPr>
              <a:t> https://</a:t>
            </a:r>
            <a:r>
              <a:rPr lang="en-GB" sz="1100" b="0" i="0" u="none" strike="noStrike" cap="none" dirty="0" err="1">
                <a:solidFill>
                  <a:srgbClr val="000000"/>
                </a:solidFill>
                <a:effectLst/>
                <a:latin typeface="Arial"/>
                <a:ea typeface="Arial"/>
                <a:cs typeface="Arial"/>
                <a:sym typeface="Arial"/>
                <a:hlinkClick r:id="rId7"/>
              </a:rPr>
              <a:t>www.youtube.com</a:t>
            </a:r>
            <a:r>
              <a:rPr lang="en-GB" sz="1100" b="0" i="0" u="none" strike="noStrike" cap="none" dirty="0">
                <a:solidFill>
                  <a:srgbClr val="000000"/>
                </a:solidFill>
                <a:effectLst/>
                <a:latin typeface="Arial"/>
                <a:ea typeface="Arial"/>
                <a:cs typeface="Arial"/>
                <a:sym typeface="Arial"/>
                <a:hlinkClick r:id="rId7"/>
              </a:rPr>
              <a:t>/</a:t>
            </a:r>
            <a:r>
              <a:rPr lang="en-GB" sz="1100" b="0" i="0" u="none" strike="noStrike" cap="none" dirty="0" err="1">
                <a:solidFill>
                  <a:srgbClr val="000000"/>
                </a:solidFill>
                <a:effectLst/>
                <a:latin typeface="Arial"/>
                <a:ea typeface="Arial"/>
                <a:cs typeface="Arial"/>
                <a:sym typeface="Arial"/>
                <a:hlinkClick r:id="rId7"/>
              </a:rPr>
              <a:t>watch?v</a:t>
            </a:r>
            <a:r>
              <a:rPr lang="en-GB" sz="1100" b="0" i="0" u="none" strike="noStrike" cap="none" dirty="0">
                <a:solidFill>
                  <a:srgbClr val="000000"/>
                </a:solidFill>
                <a:effectLst/>
                <a:latin typeface="Arial"/>
                <a:ea typeface="Arial"/>
                <a:cs typeface="Arial"/>
                <a:sym typeface="Arial"/>
                <a:hlinkClick r:id="rId7"/>
              </a:rPr>
              <a:t>=</a:t>
            </a:r>
            <a:r>
              <a:rPr lang="en-GB" sz="1100" b="0" i="0" u="none" strike="noStrike" cap="none" dirty="0" err="1">
                <a:solidFill>
                  <a:srgbClr val="000000"/>
                </a:solidFill>
                <a:effectLst/>
                <a:latin typeface="Arial"/>
                <a:ea typeface="Arial"/>
                <a:cs typeface="Arial"/>
                <a:sym typeface="Arial"/>
                <a:hlinkClick r:id="rId7"/>
              </a:rPr>
              <a:t>Zeeq0qaEaLw</a:t>
            </a:r>
            <a:endParaRPr lang="de-DE" sz="1100" b="1" i="1" u="none" strike="noStrike" cap="none" dirty="0">
              <a:solidFill>
                <a:srgbClr val="000000"/>
              </a:solidFill>
              <a:effectLst/>
              <a:latin typeface="Arial"/>
              <a:ea typeface="Arial"/>
              <a:cs typeface="Arial"/>
              <a:sym typeface="Arial"/>
            </a:endParaRPr>
          </a:p>
          <a:p>
            <a:r>
              <a:rPr lang="en-GB" sz="1100" b="0" i="0" u="none" strike="noStrike" cap="none" dirty="0">
                <a:solidFill>
                  <a:srgbClr val="000000"/>
                </a:solidFill>
                <a:effectLst/>
                <a:latin typeface="Arial"/>
                <a:ea typeface="Arial"/>
                <a:cs typeface="Arial"/>
                <a:sym typeface="Arial"/>
              </a:rPr>
              <a:t>Empower Malaysia (2020): What is Freedom of Expression (</a:t>
            </a:r>
            <a:r>
              <a:rPr lang="en-GB" sz="1100" b="0" i="0" u="none" strike="noStrike" cap="none" dirty="0" err="1">
                <a:solidFill>
                  <a:srgbClr val="000000"/>
                </a:solidFill>
                <a:effectLst/>
                <a:latin typeface="Arial"/>
                <a:ea typeface="Arial"/>
                <a:cs typeface="Arial"/>
                <a:sym typeface="Arial"/>
              </a:rPr>
              <a:t>FoE</a:t>
            </a:r>
            <a:r>
              <a:rPr lang="en-GB" sz="1100" b="0" i="0" u="none" strike="noStrike" cap="none" dirty="0">
                <a:solidFill>
                  <a:srgbClr val="000000"/>
                </a:solidFill>
                <a:effectLst/>
                <a:latin typeface="Arial"/>
                <a:ea typeface="Arial"/>
                <a:cs typeface="Arial"/>
                <a:sym typeface="Arial"/>
              </a:rPr>
              <a:t>)?</a:t>
            </a:r>
            <a:r>
              <a:rPr lang="en-GB" sz="1100" b="0" i="0" u="none" strike="noStrike" cap="none" dirty="0">
                <a:solidFill>
                  <a:srgbClr val="000000"/>
                </a:solidFill>
                <a:effectLst/>
                <a:latin typeface="Arial"/>
                <a:ea typeface="Arial"/>
                <a:cs typeface="Arial"/>
                <a:sym typeface="Arial"/>
                <a:hlinkClick r:id="rId8"/>
              </a:rPr>
              <a:t> https://</a:t>
            </a:r>
            <a:r>
              <a:rPr lang="en-GB" sz="1100" b="0" i="0" u="none" strike="noStrike" cap="none" dirty="0" err="1">
                <a:solidFill>
                  <a:srgbClr val="000000"/>
                </a:solidFill>
                <a:effectLst/>
                <a:latin typeface="Arial"/>
                <a:ea typeface="Arial"/>
                <a:cs typeface="Arial"/>
                <a:sym typeface="Arial"/>
                <a:hlinkClick r:id="rId8"/>
              </a:rPr>
              <a:t>www.youtube.com</a:t>
            </a:r>
            <a:r>
              <a:rPr lang="en-GB" sz="1100" b="0" i="0" u="none" strike="noStrike" cap="none" dirty="0">
                <a:solidFill>
                  <a:srgbClr val="000000"/>
                </a:solidFill>
                <a:effectLst/>
                <a:latin typeface="Arial"/>
                <a:ea typeface="Arial"/>
                <a:cs typeface="Arial"/>
                <a:sym typeface="Arial"/>
                <a:hlinkClick r:id="rId8"/>
              </a:rPr>
              <a:t>/</a:t>
            </a:r>
            <a:r>
              <a:rPr lang="en-GB" sz="1100" b="0" i="0" u="none" strike="noStrike" cap="none" dirty="0" err="1">
                <a:solidFill>
                  <a:srgbClr val="000000"/>
                </a:solidFill>
                <a:effectLst/>
                <a:latin typeface="Arial"/>
                <a:ea typeface="Arial"/>
                <a:cs typeface="Arial"/>
                <a:sym typeface="Arial"/>
                <a:hlinkClick r:id="rId8"/>
              </a:rPr>
              <a:t>watch?v</a:t>
            </a:r>
            <a:r>
              <a:rPr lang="en-GB" sz="1100" b="0" i="0" u="none" strike="noStrike" cap="none" dirty="0">
                <a:solidFill>
                  <a:srgbClr val="000000"/>
                </a:solidFill>
                <a:effectLst/>
                <a:latin typeface="Arial"/>
                <a:ea typeface="Arial"/>
                <a:cs typeface="Arial"/>
                <a:sym typeface="Arial"/>
                <a:hlinkClick r:id="rId8"/>
              </a:rPr>
              <a:t>=</a:t>
            </a:r>
            <a:r>
              <a:rPr lang="en-GB" sz="1100" b="0" i="0" u="none" strike="noStrike" cap="none" dirty="0" err="1">
                <a:solidFill>
                  <a:srgbClr val="000000"/>
                </a:solidFill>
                <a:effectLst/>
                <a:latin typeface="Arial"/>
                <a:ea typeface="Arial"/>
                <a:cs typeface="Arial"/>
                <a:sym typeface="Arial"/>
                <a:hlinkClick r:id="rId8"/>
              </a:rPr>
              <a:t>EXeT58KAhYo</a:t>
            </a:r>
            <a:endParaRPr lang="de-DE" sz="1100" b="0" i="1" u="none" strike="noStrike" cap="none" dirty="0">
              <a:solidFill>
                <a:srgbClr val="000000"/>
              </a:solidFill>
              <a:effectLst/>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7"/>
          <p:cNvSpPr txBox="1">
            <a:spLocks noGrp="1"/>
          </p:cNvSpPr>
          <p:nvPr>
            <p:ph type="ctrTitle"/>
          </p:nvPr>
        </p:nvSpPr>
        <p:spPr>
          <a:xfrm>
            <a:off x="0" y="650350"/>
            <a:ext cx="5496600" cy="2052600"/>
          </a:xfrm>
          <a:prstGeom prst="rect">
            <a:avLst/>
          </a:prstGeom>
          <a:solidFill>
            <a:srgbClr val="FFFFFF"/>
          </a:solidFill>
          <a:ln>
            <a:noFill/>
          </a:ln>
        </p:spPr>
        <p:txBody>
          <a:bodyPr spcFirstLastPara="1" wrap="square" lIns="360000" tIns="91425" rIns="91425" bIns="91425" anchor="b" anchorCtr="0">
            <a:noAutofit/>
          </a:bodyPr>
          <a:lstStyle>
            <a:lvl1pPr lvl="0" algn="l">
              <a:lnSpc>
                <a:spcPct val="100000"/>
              </a:lnSpc>
              <a:spcBef>
                <a:spcPts val="0"/>
              </a:spcBef>
              <a:spcAft>
                <a:spcPts val="0"/>
              </a:spcAft>
              <a:buClr>
                <a:srgbClr val="000000"/>
              </a:buClr>
              <a:buSzPts val="4000"/>
              <a:buNone/>
              <a:defRPr sz="4000">
                <a:solidFill>
                  <a:srgbClr val="000000"/>
                </a:solidFill>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27"/>
          <p:cNvSpPr txBox="1">
            <a:spLocks noGrp="1"/>
          </p:cNvSpPr>
          <p:nvPr>
            <p:ph type="subTitle" idx="1"/>
          </p:nvPr>
        </p:nvSpPr>
        <p:spPr>
          <a:xfrm>
            <a:off x="50" y="2702950"/>
            <a:ext cx="5496600" cy="867900"/>
          </a:xfrm>
          <a:prstGeom prst="rect">
            <a:avLst/>
          </a:prstGeom>
          <a:solidFill>
            <a:srgbClr val="FFFFFF"/>
          </a:solidFill>
          <a:ln>
            <a:noFill/>
          </a:ln>
        </p:spPr>
        <p:txBody>
          <a:bodyPr spcFirstLastPara="1" wrap="square" lIns="360000" tIns="91425" rIns="91425" bIns="91425" anchor="t" anchorCtr="0">
            <a:noAutofit/>
          </a:bodyPr>
          <a:lstStyle>
            <a:lvl1pPr lvl="0" algn="l">
              <a:lnSpc>
                <a:spcPct val="100000"/>
              </a:lnSpc>
              <a:spcBef>
                <a:spcPts val="0"/>
              </a:spcBef>
              <a:spcAft>
                <a:spcPts val="0"/>
              </a:spcAft>
              <a:buClr>
                <a:srgbClr val="363F83"/>
              </a:buClr>
              <a:buSzPts val="2000"/>
              <a:buNone/>
              <a:defRPr sz="2000">
                <a:solidFill>
                  <a:srgbClr val="363F83"/>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pic>
        <p:nvPicPr>
          <p:cNvPr id="12" name="Google Shape;12;p27"/>
          <p:cNvPicPr preferRelativeResize="0"/>
          <p:nvPr/>
        </p:nvPicPr>
        <p:blipFill rotWithShape="1">
          <a:blip r:embed="rId2">
            <a:alphaModFix/>
          </a:blip>
          <a:srcRect l="9173"/>
          <a:stretch/>
        </p:blipFill>
        <p:spPr>
          <a:xfrm>
            <a:off x="5681400" y="2612075"/>
            <a:ext cx="3435150" cy="2531416"/>
          </a:xfrm>
          <a:prstGeom prst="rect">
            <a:avLst/>
          </a:prstGeom>
          <a:noFill/>
          <a:ln>
            <a:noFill/>
          </a:ln>
        </p:spPr>
      </p:pic>
      <p:sp>
        <p:nvSpPr>
          <p:cNvPr id="13" name="Google Shape;13;p27"/>
          <p:cNvSpPr txBox="1"/>
          <p:nvPr/>
        </p:nvSpPr>
        <p:spPr>
          <a:xfrm>
            <a:off x="2307388" y="4234988"/>
            <a:ext cx="3435000" cy="55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900"/>
              <a:buFont typeface="Arial"/>
              <a:buNone/>
            </a:pPr>
            <a:r>
              <a:rPr lang="de-DE" sz="900" b="0" i="0" u="none" strike="noStrike" cap="none">
                <a:solidFill>
                  <a:srgbClr val="000000"/>
                </a:solidFill>
                <a:latin typeface="Lato"/>
                <a:ea typeface="Lato"/>
                <a:cs typeface="Lato"/>
                <a:sym typeface="Lato"/>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900" b="0" i="0" u="none" strike="noStrike" cap="none">
              <a:solidFill>
                <a:srgbClr val="000000"/>
              </a:solidFill>
              <a:latin typeface="Lato"/>
              <a:ea typeface="Lato"/>
              <a:cs typeface="Lato"/>
              <a:sym typeface="Lato"/>
            </a:endParaRPr>
          </a:p>
        </p:txBody>
      </p:sp>
      <p:pic>
        <p:nvPicPr>
          <p:cNvPr id="14" name="Google Shape;14;p27"/>
          <p:cNvPicPr preferRelativeResize="0"/>
          <p:nvPr/>
        </p:nvPicPr>
        <p:blipFill rotWithShape="1">
          <a:blip r:embed="rId3">
            <a:alphaModFix/>
          </a:blip>
          <a:srcRect t="14999" b="18337"/>
          <a:stretch/>
        </p:blipFill>
        <p:spPr>
          <a:xfrm>
            <a:off x="5496600" y="414525"/>
            <a:ext cx="3491800" cy="1309049"/>
          </a:xfrm>
          <a:prstGeom prst="rect">
            <a:avLst/>
          </a:prstGeom>
          <a:noFill/>
          <a:ln>
            <a:noFill/>
          </a:ln>
        </p:spPr>
      </p:pic>
      <p:pic>
        <p:nvPicPr>
          <p:cNvPr id="15" name="Google Shape;15;p27"/>
          <p:cNvPicPr preferRelativeResize="0"/>
          <p:nvPr/>
        </p:nvPicPr>
        <p:blipFill rotWithShape="1">
          <a:blip r:embed="rId4">
            <a:alphaModFix/>
          </a:blip>
          <a:srcRect/>
          <a:stretch/>
        </p:blipFill>
        <p:spPr>
          <a:xfrm>
            <a:off x="131525" y="4393800"/>
            <a:ext cx="2175863" cy="472925"/>
          </a:xfrm>
          <a:prstGeom prst="rect">
            <a:avLst/>
          </a:prstGeom>
          <a:noFill/>
          <a:ln>
            <a:noFill/>
          </a:ln>
        </p:spPr>
      </p:pic>
      <p:sp>
        <p:nvSpPr>
          <p:cNvPr id="16" name="Google Shape;16;p27"/>
          <p:cNvSpPr txBox="1"/>
          <p:nvPr/>
        </p:nvSpPr>
        <p:spPr>
          <a:xfrm>
            <a:off x="6439475" y="1383225"/>
            <a:ext cx="2466300" cy="867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de-DE" sz="1300" b="0" i="0" u="none" strike="noStrike" cap="none">
                <a:solidFill>
                  <a:schemeClr val="dk1"/>
                </a:solidFill>
                <a:latin typeface="Lato"/>
                <a:ea typeface="Lato"/>
                <a:cs typeface="Lato"/>
                <a:sym typeface="Lato"/>
              </a:rPr>
              <a:t>Enhancing Research</a:t>
            </a:r>
            <a:endParaRPr sz="1300" b="0"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1300"/>
              <a:buFont typeface="Arial"/>
              <a:buNone/>
            </a:pPr>
            <a:r>
              <a:rPr lang="de-DE" sz="1300" b="0" i="0" u="none" strike="noStrike" cap="none">
                <a:solidFill>
                  <a:schemeClr val="dk1"/>
                </a:solidFill>
                <a:latin typeface="Lato"/>
                <a:ea typeface="Lato"/>
                <a:cs typeface="Lato"/>
                <a:sym typeface="Lato"/>
              </a:rPr>
              <a:t>Understanding through Media</a:t>
            </a:r>
            <a:endParaRPr sz="1700" b="0" i="0" u="none" strike="noStrike" cap="none">
              <a:solidFill>
                <a:srgbClr val="000000"/>
              </a:solidFill>
              <a:latin typeface="Lato"/>
              <a:ea typeface="Lato"/>
              <a:cs typeface="Lato"/>
              <a:sym typeface="Lato"/>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28"/>
          <p:cNvSpPr txBox="1">
            <a:spLocks noGrp="1"/>
          </p:cNvSpPr>
          <p:nvPr>
            <p:ph type="title"/>
          </p:nvPr>
        </p:nvSpPr>
        <p:spPr>
          <a:xfrm>
            <a:off x="311700" y="336750"/>
            <a:ext cx="68028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9" name="Google Shape;19;p28"/>
          <p:cNvSpPr txBox="1">
            <a:spLocks noGrp="1"/>
          </p:cNvSpPr>
          <p:nvPr>
            <p:ph type="body" idx="1"/>
          </p:nvPr>
        </p:nvSpPr>
        <p:spPr>
          <a:xfrm>
            <a:off x="168425" y="1032300"/>
            <a:ext cx="8664000" cy="3406500"/>
          </a:xfrm>
          <a:prstGeom prst="rect">
            <a:avLst/>
          </a:prstGeom>
          <a:solidFill>
            <a:srgbClr val="FFFFFF"/>
          </a:solid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pic>
        <p:nvPicPr>
          <p:cNvPr id="20" name="Google Shape;20;p28"/>
          <p:cNvPicPr preferRelativeResize="0"/>
          <p:nvPr/>
        </p:nvPicPr>
        <p:blipFill rotWithShape="1">
          <a:blip r:embed="rId2">
            <a:alphaModFix/>
          </a:blip>
          <a:srcRect t="14999" b="18337"/>
          <a:stretch/>
        </p:blipFill>
        <p:spPr>
          <a:xfrm>
            <a:off x="6929706" y="0"/>
            <a:ext cx="2214295" cy="830125"/>
          </a:xfrm>
          <a:prstGeom prst="rect">
            <a:avLst/>
          </a:prstGeom>
          <a:noFill/>
          <a:ln>
            <a:noFill/>
          </a:ln>
        </p:spPr>
      </p:pic>
      <p:pic>
        <p:nvPicPr>
          <p:cNvPr id="21" name="Google Shape;21;p28"/>
          <p:cNvPicPr preferRelativeResize="0"/>
          <p:nvPr/>
        </p:nvPicPr>
        <p:blipFill rotWithShape="1">
          <a:blip r:embed="rId3">
            <a:alphaModFix/>
          </a:blip>
          <a:srcRect/>
          <a:stretch/>
        </p:blipFill>
        <p:spPr>
          <a:xfrm>
            <a:off x="168425" y="4527313"/>
            <a:ext cx="2175863" cy="472925"/>
          </a:xfrm>
          <a:prstGeom prst="rect">
            <a:avLst/>
          </a:prstGeom>
          <a:noFill/>
          <a:ln>
            <a:noFill/>
          </a:ln>
        </p:spPr>
      </p:pic>
      <p:sp>
        <p:nvSpPr>
          <p:cNvPr id="22" name="Google Shape;22;p28"/>
          <p:cNvSpPr txBox="1">
            <a:spLocks noGrp="1"/>
          </p:cNvSpPr>
          <p:nvPr>
            <p:ph type="sldNum" idx="12"/>
          </p:nvPr>
        </p:nvSpPr>
        <p:spPr>
          <a:xfrm>
            <a:off x="8283733" y="464096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29"/>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pic>
        <p:nvPicPr>
          <p:cNvPr id="25" name="Google Shape;25;p29"/>
          <p:cNvPicPr preferRelativeResize="0"/>
          <p:nvPr/>
        </p:nvPicPr>
        <p:blipFill rotWithShape="1">
          <a:blip r:embed="rId2">
            <a:alphaModFix/>
          </a:blip>
          <a:srcRect t="14999" b="18337"/>
          <a:stretch/>
        </p:blipFill>
        <p:spPr>
          <a:xfrm>
            <a:off x="6929706" y="0"/>
            <a:ext cx="2214295" cy="830125"/>
          </a:xfrm>
          <a:prstGeom prst="rect">
            <a:avLst/>
          </a:prstGeom>
          <a:noFill/>
          <a:ln>
            <a:noFill/>
          </a:ln>
        </p:spPr>
      </p:pic>
      <p:pic>
        <p:nvPicPr>
          <p:cNvPr id="26" name="Google Shape;26;p29"/>
          <p:cNvPicPr preferRelativeResize="0"/>
          <p:nvPr/>
        </p:nvPicPr>
        <p:blipFill rotWithShape="1">
          <a:blip r:embed="rId3">
            <a:alphaModFix/>
          </a:blip>
          <a:srcRect/>
          <a:stretch/>
        </p:blipFill>
        <p:spPr>
          <a:xfrm>
            <a:off x="168425" y="4527313"/>
            <a:ext cx="2175863" cy="472925"/>
          </a:xfrm>
          <a:prstGeom prst="rect">
            <a:avLst/>
          </a:prstGeom>
          <a:noFill/>
          <a:ln>
            <a:noFill/>
          </a:ln>
        </p:spPr>
      </p:pic>
      <p:sp>
        <p:nvSpPr>
          <p:cNvPr id="27" name="Google Shape;27;p29"/>
          <p:cNvSpPr txBox="1">
            <a:spLocks noGrp="1"/>
          </p:cNvSpPr>
          <p:nvPr>
            <p:ph type="sldNum" idx="12"/>
          </p:nvPr>
        </p:nvSpPr>
        <p:spPr>
          <a:xfrm>
            <a:off x="8283733" y="464096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Google Shape;36;p31"/>
          <p:cNvSpPr txBox="1">
            <a:spLocks noGrp="1"/>
          </p:cNvSpPr>
          <p:nvPr>
            <p:ph type="title"/>
          </p:nvPr>
        </p:nvSpPr>
        <p:spPr>
          <a:xfrm>
            <a:off x="311700" y="336750"/>
            <a:ext cx="68028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pic>
        <p:nvPicPr>
          <p:cNvPr id="37" name="Google Shape;37;p31"/>
          <p:cNvPicPr preferRelativeResize="0"/>
          <p:nvPr/>
        </p:nvPicPr>
        <p:blipFill rotWithShape="1">
          <a:blip r:embed="rId2">
            <a:alphaModFix/>
          </a:blip>
          <a:srcRect t="14999" b="18337"/>
          <a:stretch/>
        </p:blipFill>
        <p:spPr>
          <a:xfrm>
            <a:off x="6929706" y="0"/>
            <a:ext cx="2214295" cy="830125"/>
          </a:xfrm>
          <a:prstGeom prst="rect">
            <a:avLst/>
          </a:prstGeom>
          <a:noFill/>
          <a:ln>
            <a:noFill/>
          </a:ln>
        </p:spPr>
      </p:pic>
      <p:pic>
        <p:nvPicPr>
          <p:cNvPr id="38" name="Google Shape;38;p31"/>
          <p:cNvPicPr preferRelativeResize="0"/>
          <p:nvPr/>
        </p:nvPicPr>
        <p:blipFill rotWithShape="1">
          <a:blip r:embed="rId3">
            <a:alphaModFix/>
          </a:blip>
          <a:srcRect/>
          <a:stretch/>
        </p:blipFill>
        <p:spPr>
          <a:xfrm>
            <a:off x="168425" y="4527313"/>
            <a:ext cx="2175863" cy="472925"/>
          </a:xfrm>
          <a:prstGeom prst="rect">
            <a:avLst/>
          </a:prstGeom>
          <a:noFill/>
          <a:ln>
            <a:noFill/>
          </a:ln>
        </p:spPr>
      </p:pic>
      <p:sp>
        <p:nvSpPr>
          <p:cNvPr id="39" name="Google Shape;39;p31"/>
          <p:cNvSpPr txBox="1">
            <a:spLocks noGrp="1"/>
          </p:cNvSpPr>
          <p:nvPr>
            <p:ph type="sldNum" idx="12"/>
          </p:nvPr>
        </p:nvSpPr>
        <p:spPr>
          <a:xfrm>
            <a:off x="8283733" y="464096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6"/>
        <p:cNvGrpSpPr/>
        <p:nvPr/>
      </p:nvGrpSpPr>
      <p:grpSpPr>
        <a:xfrm>
          <a:off x="0" y="0"/>
          <a:ext cx="0" cy="0"/>
          <a:chOff x="0" y="0"/>
          <a:chExt cx="0" cy="0"/>
        </a:xfrm>
      </p:grpSpPr>
      <p:sp>
        <p:nvSpPr>
          <p:cNvPr id="47" name="Google Shape;47;p33"/>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pic>
        <p:nvPicPr>
          <p:cNvPr id="48" name="Google Shape;48;p33"/>
          <p:cNvPicPr preferRelativeResize="0"/>
          <p:nvPr/>
        </p:nvPicPr>
        <p:blipFill rotWithShape="1">
          <a:blip r:embed="rId2">
            <a:alphaModFix/>
          </a:blip>
          <a:srcRect t="14999" b="18337"/>
          <a:stretch/>
        </p:blipFill>
        <p:spPr>
          <a:xfrm>
            <a:off x="6929706" y="0"/>
            <a:ext cx="2214295" cy="830125"/>
          </a:xfrm>
          <a:prstGeom prst="rect">
            <a:avLst/>
          </a:prstGeom>
          <a:noFill/>
          <a:ln>
            <a:noFill/>
          </a:ln>
        </p:spPr>
      </p:pic>
      <p:pic>
        <p:nvPicPr>
          <p:cNvPr id="49" name="Google Shape;49;p33"/>
          <p:cNvPicPr preferRelativeResize="0"/>
          <p:nvPr/>
        </p:nvPicPr>
        <p:blipFill rotWithShape="1">
          <a:blip r:embed="rId3">
            <a:alphaModFix/>
          </a:blip>
          <a:srcRect/>
          <a:stretch/>
        </p:blipFill>
        <p:spPr>
          <a:xfrm>
            <a:off x="168425" y="4527313"/>
            <a:ext cx="2175863" cy="472925"/>
          </a:xfrm>
          <a:prstGeom prst="rect">
            <a:avLst/>
          </a:prstGeom>
          <a:noFill/>
          <a:ln>
            <a:noFill/>
          </a:ln>
        </p:spPr>
      </p:pic>
      <p:sp>
        <p:nvSpPr>
          <p:cNvPr id="50" name="Google Shape;50;p33"/>
          <p:cNvSpPr txBox="1">
            <a:spLocks noGrp="1"/>
          </p:cNvSpPr>
          <p:nvPr>
            <p:ph type="sldNum" idx="12"/>
          </p:nvPr>
        </p:nvSpPr>
        <p:spPr>
          <a:xfrm>
            <a:off x="8283733" y="464096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1"/>
        <p:cNvGrpSpPr/>
        <p:nvPr/>
      </p:nvGrpSpPr>
      <p:grpSpPr>
        <a:xfrm>
          <a:off x="0" y="0"/>
          <a:ext cx="0" cy="0"/>
          <a:chOff x="0" y="0"/>
          <a:chExt cx="0" cy="0"/>
        </a:xfrm>
      </p:grpSpPr>
      <p:sp>
        <p:nvSpPr>
          <p:cNvPr id="52" name="Google Shape;52;p34"/>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53;p34"/>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54" name="Google Shape;54;p34"/>
          <p:cNvSpPr txBox="1">
            <a:spLocks noGrp="1"/>
          </p:cNvSpPr>
          <p:nvPr>
            <p:ph type="subTitle" idx="1"/>
          </p:nvPr>
        </p:nvSpPr>
        <p:spPr>
          <a:xfrm>
            <a:off x="265500" y="2803075"/>
            <a:ext cx="4045200" cy="1235100"/>
          </a:xfrm>
          <a:prstGeom prst="rect">
            <a:avLst/>
          </a:prstGeom>
          <a:solidFill>
            <a:srgbClr val="FFFFFF"/>
          </a:solid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5" name="Google Shape;55;p34"/>
          <p:cNvSpPr txBox="1">
            <a:spLocks noGrp="1"/>
          </p:cNvSpPr>
          <p:nvPr>
            <p:ph type="body" idx="2"/>
          </p:nvPr>
        </p:nvSpPr>
        <p:spPr>
          <a:xfrm>
            <a:off x="4939500" y="724075"/>
            <a:ext cx="3837000" cy="3695100"/>
          </a:xfrm>
          <a:prstGeom prst="rect">
            <a:avLst/>
          </a:prstGeom>
          <a:solidFill>
            <a:srgbClr val="FFFFFF"/>
          </a:solid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pic>
        <p:nvPicPr>
          <p:cNvPr id="56" name="Google Shape;56;p34"/>
          <p:cNvPicPr preferRelativeResize="0"/>
          <p:nvPr/>
        </p:nvPicPr>
        <p:blipFill rotWithShape="1">
          <a:blip r:embed="rId2">
            <a:alphaModFix/>
          </a:blip>
          <a:srcRect t="14999" b="18337"/>
          <a:stretch/>
        </p:blipFill>
        <p:spPr>
          <a:xfrm>
            <a:off x="6929706" y="0"/>
            <a:ext cx="2214295" cy="830125"/>
          </a:xfrm>
          <a:prstGeom prst="rect">
            <a:avLst/>
          </a:prstGeom>
          <a:noFill/>
          <a:ln>
            <a:noFill/>
          </a:ln>
        </p:spPr>
      </p:pic>
      <p:pic>
        <p:nvPicPr>
          <p:cNvPr id="57" name="Google Shape;57;p34"/>
          <p:cNvPicPr preferRelativeResize="0"/>
          <p:nvPr/>
        </p:nvPicPr>
        <p:blipFill rotWithShape="1">
          <a:blip r:embed="rId3">
            <a:alphaModFix/>
          </a:blip>
          <a:srcRect/>
          <a:stretch/>
        </p:blipFill>
        <p:spPr>
          <a:xfrm>
            <a:off x="168425" y="4527313"/>
            <a:ext cx="2175863" cy="472925"/>
          </a:xfrm>
          <a:prstGeom prst="rect">
            <a:avLst/>
          </a:prstGeom>
          <a:noFill/>
          <a:ln>
            <a:noFill/>
          </a:ln>
        </p:spPr>
      </p:pic>
      <p:sp>
        <p:nvSpPr>
          <p:cNvPr id="58" name="Google Shape;58;p34"/>
          <p:cNvSpPr txBox="1">
            <a:spLocks noGrp="1"/>
          </p:cNvSpPr>
          <p:nvPr>
            <p:ph type="sldNum" idx="12"/>
          </p:nvPr>
        </p:nvSpPr>
        <p:spPr>
          <a:xfrm>
            <a:off x="8283733" y="464096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9"/>
        <p:cNvGrpSpPr/>
        <p:nvPr/>
      </p:nvGrpSpPr>
      <p:grpSpPr>
        <a:xfrm>
          <a:off x="0" y="0"/>
          <a:ext cx="0" cy="0"/>
          <a:chOff x="0" y="0"/>
          <a:chExt cx="0" cy="0"/>
        </a:xfrm>
      </p:grpSpPr>
      <p:sp>
        <p:nvSpPr>
          <p:cNvPr id="60" name="Google Shape;60;p35"/>
          <p:cNvSpPr txBox="1">
            <a:spLocks noGrp="1"/>
          </p:cNvSpPr>
          <p:nvPr>
            <p:ph type="body" idx="1"/>
          </p:nvPr>
        </p:nvSpPr>
        <p:spPr>
          <a:xfrm>
            <a:off x="2766125" y="3922225"/>
            <a:ext cx="5998800" cy="605100"/>
          </a:xfrm>
          <a:prstGeom prst="rect">
            <a:avLst/>
          </a:prstGeom>
          <a:solidFill>
            <a:srgbClr val="FFFFFF"/>
          </a:solid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pic>
        <p:nvPicPr>
          <p:cNvPr id="61" name="Google Shape;61;p35"/>
          <p:cNvPicPr preferRelativeResize="0"/>
          <p:nvPr/>
        </p:nvPicPr>
        <p:blipFill rotWithShape="1">
          <a:blip r:embed="rId2">
            <a:alphaModFix/>
          </a:blip>
          <a:srcRect t="14999" b="18337"/>
          <a:stretch/>
        </p:blipFill>
        <p:spPr>
          <a:xfrm>
            <a:off x="6929706" y="0"/>
            <a:ext cx="2214295" cy="830125"/>
          </a:xfrm>
          <a:prstGeom prst="rect">
            <a:avLst/>
          </a:prstGeom>
          <a:noFill/>
          <a:ln>
            <a:noFill/>
          </a:ln>
        </p:spPr>
      </p:pic>
      <p:pic>
        <p:nvPicPr>
          <p:cNvPr id="62" name="Google Shape;62;p35"/>
          <p:cNvPicPr preferRelativeResize="0"/>
          <p:nvPr/>
        </p:nvPicPr>
        <p:blipFill rotWithShape="1">
          <a:blip r:embed="rId3">
            <a:alphaModFix/>
          </a:blip>
          <a:srcRect/>
          <a:stretch/>
        </p:blipFill>
        <p:spPr>
          <a:xfrm>
            <a:off x="168425" y="4527313"/>
            <a:ext cx="2175863" cy="472925"/>
          </a:xfrm>
          <a:prstGeom prst="rect">
            <a:avLst/>
          </a:prstGeom>
          <a:noFill/>
          <a:ln>
            <a:noFill/>
          </a:ln>
        </p:spPr>
      </p:pic>
      <p:sp>
        <p:nvSpPr>
          <p:cNvPr id="63" name="Google Shape;63;p35"/>
          <p:cNvSpPr txBox="1">
            <a:spLocks noGrp="1"/>
          </p:cNvSpPr>
          <p:nvPr>
            <p:ph type="sldNum" idx="12"/>
          </p:nvPr>
        </p:nvSpPr>
        <p:spPr>
          <a:xfrm>
            <a:off x="8283733" y="464096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4"/>
        <p:cNvGrpSpPr/>
        <p:nvPr/>
      </p:nvGrpSpPr>
      <p:grpSpPr>
        <a:xfrm>
          <a:off x="0" y="0"/>
          <a:ext cx="0" cy="0"/>
          <a:chOff x="0" y="0"/>
          <a:chExt cx="0" cy="0"/>
        </a:xfrm>
      </p:grpSpPr>
      <p:sp>
        <p:nvSpPr>
          <p:cNvPr id="65" name="Google Shape;65;p36"/>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66" name="Google Shape;66;p36"/>
          <p:cNvSpPr txBox="1">
            <a:spLocks noGrp="1"/>
          </p:cNvSpPr>
          <p:nvPr>
            <p:ph type="body" idx="1"/>
          </p:nvPr>
        </p:nvSpPr>
        <p:spPr>
          <a:xfrm>
            <a:off x="311700" y="3152225"/>
            <a:ext cx="8520600" cy="1300800"/>
          </a:xfrm>
          <a:prstGeom prst="rect">
            <a:avLst/>
          </a:prstGeom>
          <a:solidFill>
            <a:srgbClr val="FFFFFF"/>
          </a:solid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pic>
        <p:nvPicPr>
          <p:cNvPr id="67" name="Google Shape;67;p36"/>
          <p:cNvPicPr preferRelativeResize="0"/>
          <p:nvPr/>
        </p:nvPicPr>
        <p:blipFill rotWithShape="1">
          <a:blip r:embed="rId2">
            <a:alphaModFix/>
          </a:blip>
          <a:srcRect t="14999" b="18337"/>
          <a:stretch/>
        </p:blipFill>
        <p:spPr>
          <a:xfrm>
            <a:off x="6929706" y="0"/>
            <a:ext cx="2214295" cy="830125"/>
          </a:xfrm>
          <a:prstGeom prst="rect">
            <a:avLst/>
          </a:prstGeom>
          <a:noFill/>
          <a:ln>
            <a:noFill/>
          </a:ln>
        </p:spPr>
      </p:pic>
      <p:pic>
        <p:nvPicPr>
          <p:cNvPr id="68" name="Google Shape;68;p36"/>
          <p:cNvPicPr preferRelativeResize="0"/>
          <p:nvPr/>
        </p:nvPicPr>
        <p:blipFill rotWithShape="1">
          <a:blip r:embed="rId3">
            <a:alphaModFix/>
          </a:blip>
          <a:srcRect/>
          <a:stretch/>
        </p:blipFill>
        <p:spPr>
          <a:xfrm>
            <a:off x="168425" y="4527313"/>
            <a:ext cx="2175863" cy="472925"/>
          </a:xfrm>
          <a:prstGeom prst="rect">
            <a:avLst/>
          </a:prstGeom>
          <a:noFill/>
          <a:ln>
            <a:noFill/>
          </a:ln>
        </p:spPr>
      </p:pic>
      <p:sp>
        <p:nvSpPr>
          <p:cNvPr id="69" name="Google Shape;69;p36"/>
          <p:cNvSpPr txBox="1">
            <a:spLocks noGrp="1"/>
          </p:cNvSpPr>
          <p:nvPr>
            <p:ph type="sldNum" idx="12"/>
          </p:nvPr>
        </p:nvSpPr>
        <p:spPr>
          <a:xfrm>
            <a:off x="8283733" y="464096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0"/>
        <p:cNvGrpSpPr/>
        <p:nvPr/>
      </p:nvGrpSpPr>
      <p:grpSpPr>
        <a:xfrm>
          <a:off x="0" y="0"/>
          <a:ext cx="0" cy="0"/>
          <a:chOff x="0" y="0"/>
          <a:chExt cx="0" cy="0"/>
        </a:xfrm>
      </p:grpSpPr>
      <p:pic>
        <p:nvPicPr>
          <p:cNvPr id="71" name="Google Shape;71;p37"/>
          <p:cNvPicPr preferRelativeResize="0"/>
          <p:nvPr/>
        </p:nvPicPr>
        <p:blipFill rotWithShape="1">
          <a:blip r:embed="rId2">
            <a:alphaModFix/>
          </a:blip>
          <a:srcRect t="14999" b="18337"/>
          <a:stretch/>
        </p:blipFill>
        <p:spPr>
          <a:xfrm>
            <a:off x="6929706" y="0"/>
            <a:ext cx="2214295" cy="830125"/>
          </a:xfrm>
          <a:prstGeom prst="rect">
            <a:avLst/>
          </a:prstGeom>
          <a:noFill/>
          <a:ln>
            <a:noFill/>
          </a:ln>
        </p:spPr>
      </p:pic>
      <p:pic>
        <p:nvPicPr>
          <p:cNvPr id="72" name="Google Shape;72;p37"/>
          <p:cNvPicPr preferRelativeResize="0"/>
          <p:nvPr/>
        </p:nvPicPr>
        <p:blipFill rotWithShape="1">
          <a:blip r:embed="rId3">
            <a:alphaModFix/>
          </a:blip>
          <a:srcRect/>
          <a:stretch/>
        </p:blipFill>
        <p:spPr>
          <a:xfrm>
            <a:off x="168425" y="4527313"/>
            <a:ext cx="2175863" cy="472925"/>
          </a:xfrm>
          <a:prstGeom prst="rect">
            <a:avLst/>
          </a:prstGeom>
          <a:noFill/>
          <a:ln>
            <a:noFill/>
          </a:ln>
        </p:spPr>
      </p:pic>
      <p:sp>
        <p:nvSpPr>
          <p:cNvPr id="73" name="Google Shape;73;p37"/>
          <p:cNvSpPr txBox="1">
            <a:spLocks noGrp="1"/>
          </p:cNvSpPr>
          <p:nvPr>
            <p:ph type="sldNum" idx="12"/>
          </p:nvPr>
        </p:nvSpPr>
        <p:spPr>
          <a:xfrm>
            <a:off x="8283733" y="464096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EBD3D3"/>
        </a:solidFill>
        <a:effectLst/>
      </p:bgPr>
    </p:bg>
    <p:spTree>
      <p:nvGrpSpPr>
        <p:cNvPr id="1" name="Shape 5"/>
        <p:cNvGrpSpPr/>
        <p:nvPr/>
      </p:nvGrpSpPr>
      <p:grpSpPr>
        <a:xfrm>
          <a:off x="0" y="0"/>
          <a:ext cx="0" cy="0"/>
          <a:chOff x="0" y="0"/>
          <a:chExt cx="0" cy="0"/>
        </a:xfrm>
      </p:grpSpPr>
      <p:sp>
        <p:nvSpPr>
          <p:cNvPr id="6" name="Google Shape;6;p26"/>
          <p:cNvSpPr txBox="1">
            <a:spLocks noGrp="1"/>
          </p:cNvSpPr>
          <p:nvPr>
            <p:ph type="title"/>
          </p:nvPr>
        </p:nvSpPr>
        <p:spPr>
          <a:xfrm>
            <a:off x="311700" y="336750"/>
            <a:ext cx="68028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363F83"/>
              </a:buClr>
              <a:buSzPts val="2800"/>
              <a:buFont typeface="Lato"/>
              <a:buNone/>
              <a:defRPr sz="2800" b="0" i="0" u="none" strike="noStrike" cap="none">
                <a:solidFill>
                  <a:srgbClr val="363F83"/>
                </a:solidFill>
                <a:latin typeface="Lato"/>
                <a:ea typeface="Lato"/>
                <a:cs typeface="Lato"/>
                <a:sym typeface="Lato"/>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26"/>
          <p:cNvSpPr txBox="1">
            <a:spLocks noGrp="1"/>
          </p:cNvSpPr>
          <p:nvPr>
            <p:ph type="body" idx="1"/>
          </p:nvPr>
        </p:nvSpPr>
        <p:spPr>
          <a:xfrm>
            <a:off x="311700" y="1270413"/>
            <a:ext cx="8520600" cy="3070500"/>
          </a:xfrm>
          <a:prstGeom prst="rect">
            <a:avLst/>
          </a:prstGeom>
          <a:solidFill>
            <a:srgbClr val="FFFFFF"/>
          </a:solid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rgbClr val="E5362B"/>
              </a:buClr>
              <a:buSzPts val="1800"/>
              <a:buFont typeface="Lato"/>
              <a:buChar char="●"/>
              <a:defRPr sz="1800" b="0" i="0" u="none" strike="noStrike" cap="none">
                <a:solidFill>
                  <a:srgbClr val="E5362B"/>
                </a:solidFill>
                <a:latin typeface="Lato"/>
                <a:ea typeface="Lato"/>
                <a:cs typeface="Lato"/>
                <a:sym typeface="Lato"/>
              </a:defRPr>
            </a:lvl1pPr>
            <a:lvl2pPr marL="914400" marR="0" lvl="1" indent="-317500" algn="l" rtl="0">
              <a:lnSpc>
                <a:spcPct val="115000"/>
              </a:lnSpc>
              <a:spcBef>
                <a:spcPts val="1600"/>
              </a:spcBef>
              <a:spcAft>
                <a:spcPts val="0"/>
              </a:spcAft>
              <a:buClr>
                <a:srgbClr val="8BACEE"/>
              </a:buClr>
              <a:buSzPts val="1400"/>
              <a:buFont typeface="Lato"/>
              <a:buChar char="○"/>
              <a:defRPr sz="1400" b="1" i="0" u="none" strike="noStrike" cap="none">
                <a:solidFill>
                  <a:srgbClr val="8BACEE"/>
                </a:solidFill>
                <a:latin typeface="Lato"/>
                <a:ea typeface="Lato"/>
                <a:cs typeface="Lato"/>
                <a:sym typeface="Lato"/>
              </a:defRPr>
            </a:lvl2pPr>
            <a:lvl3pPr marL="1371600" marR="0" lvl="2"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3pPr>
            <a:lvl4pPr marL="1828800" marR="0" lvl="3"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4pPr>
            <a:lvl5pPr marL="2286000" marR="0" lvl="4"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5pPr>
            <a:lvl6pPr marL="2743200" marR="0" lvl="5"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6pPr>
            <a:lvl7pPr marL="3200400" marR="0" lvl="6"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7pPr>
            <a:lvl8pPr marL="3657600" marR="0" lvl="7"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8pPr>
            <a:lvl9pPr marL="4114800" marR="0" lvl="8" indent="-317500" algn="l" rtl="0">
              <a:lnSpc>
                <a:spcPct val="115000"/>
              </a:lnSpc>
              <a:spcBef>
                <a:spcPts val="1600"/>
              </a:spcBef>
              <a:spcAft>
                <a:spcPts val="1600"/>
              </a:spcAft>
              <a:buClr>
                <a:schemeClr val="dk2"/>
              </a:buClr>
              <a:buSzPts val="1400"/>
              <a:buFont typeface="Lato"/>
              <a:buChar char="■"/>
              <a:defRPr sz="1400" b="0" i="0" u="none" strike="noStrike" cap="none">
                <a:solidFill>
                  <a:schemeClr val="dk2"/>
                </a:solidFill>
                <a:latin typeface="Lato"/>
                <a:ea typeface="Lato"/>
                <a:cs typeface="Lato"/>
                <a:sym typeface="Lato"/>
              </a:defRPr>
            </a:lvl9pPr>
          </a:lstStyle>
          <a:p>
            <a:endParaRPr/>
          </a:p>
        </p:txBody>
      </p:sp>
      <p:sp>
        <p:nvSpPr>
          <p:cNvPr id="8" name="Google Shape;8;p2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de-DE"/>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5" r:id="rId5"/>
    <p:sldLayoutId id="2147483656" r:id="rId6"/>
    <p:sldLayoutId id="2147483657" r:id="rId7"/>
    <p:sldLayoutId id="2147483658" r:id="rId8"/>
    <p:sldLayoutId id="2147483659"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hyperlink" Target="http://www.unesco.org/new/en/communication-and-information/resources/publications-and-communication-materials/publications/full-list/freedom-of-expression-toolkit-a-guide-for-student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
          <p:cNvSpPr txBox="1">
            <a:spLocks noGrp="1"/>
          </p:cNvSpPr>
          <p:nvPr>
            <p:ph type="ctrTitle"/>
          </p:nvPr>
        </p:nvSpPr>
        <p:spPr>
          <a:xfrm>
            <a:off x="0" y="650350"/>
            <a:ext cx="5496600" cy="2052600"/>
          </a:xfrm>
          <a:prstGeom prst="rect">
            <a:avLst/>
          </a:prstGeom>
          <a:solidFill>
            <a:srgbClr val="FFFFFF"/>
          </a:solidFill>
          <a:ln>
            <a:noFill/>
          </a:ln>
        </p:spPr>
        <p:txBody>
          <a:bodyPr spcFirstLastPara="1" wrap="square" lIns="360000" tIns="91425" rIns="91425" bIns="91425" anchor="ctr" anchorCtr="0">
            <a:noAutofit/>
          </a:bodyPr>
          <a:lstStyle/>
          <a:p>
            <a:pPr marL="0" lvl="0" indent="0" algn="l" rtl="0">
              <a:lnSpc>
                <a:spcPct val="100000"/>
              </a:lnSpc>
              <a:spcBef>
                <a:spcPts val="0"/>
              </a:spcBef>
              <a:spcAft>
                <a:spcPts val="0"/>
              </a:spcAft>
              <a:buSzPts val="4000"/>
              <a:buNone/>
            </a:pPr>
            <a:r>
              <a:rPr lang="de-DE" sz="3600" b="1" dirty="0" err="1"/>
              <a:t>FROM</a:t>
            </a:r>
            <a:r>
              <a:rPr lang="de-DE" sz="3600" b="1" dirty="0"/>
              <a:t> SCIENCE </a:t>
            </a:r>
            <a:r>
              <a:rPr lang="de-DE" sz="3600" b="1" dirty="0" err="1"/>
              <a:t>TO</a:t>
            </a:r>
            <a:r>
              <a:rPr lang="de-DE" sz="3600" b="1" dirty="0"/>
              <a:t> FREEDOM </a:t>
            </a:r>
            <a:r>
              <a:rPr lang="de-DE" sz="3600" b="1" dirty="0" err="1"/>
              <a:t>OF</a:t>
            </a:r>
            <a:r>
              <a:rPr lang="de-DE" sz="3600" b="1" dirty="0"/>
              <a:t> SPEECH (5/6)</a:t>
            </a:r>
            <a:endParaRPr sz="3600" dirty="0"/>
          </a:p>
        </p:txBody>
      </p:sp>
      <p:sp>
        <p:nvSpPr>
          <p:cNvPr id="79" name="Google Shape;79;p1"/>
          <p:cNvSpPr txBox="1">
            <a:spLocks noGrp="1"/>
          </p:cNvSpPr>
          <p:nvPr>
            <p:ph type="subTitle" idx="1"/>
          </p:nvPr>
        </p:nvSpPr>
        <p:spPr>
          <a:xfrm>
            <a:off x="0" y="2491352"/>
            <a:ext cx="5496600" cy="1196475"/>
          </a:xfrm>
          <a:prstGeom prst="rect">
            <a:avLst/>
          </a:prstGeom>
          <a:solidFill>
            <a:srgbClr val="FFFFFF"/>
          </a:solidFill>
          <a:ln>
            <a:noFill/>
          </a:ln>
        </p:spPr>
        <p:txBody>
          <a:bodyPr spcFirstLastPara="1" wrap="square" lIns="360000" tIns="91425" rIns="91425" bIns="91425" anchor="t" anchorCtr="0">
            <a:noAutofit/>
          </a:bodyPr>
          <a:lstStyle/>
          <a:p>
            <a:pPr marL="0" lvl="0" indent="0" algn="l" rtl="0">
              <a:lnSpc>
                <a:spcPct val="100000"/>
              </a:lnSpc>
              <a:spcBef>
                <a:spcPts val="0"/>
              </a:spcBef>
              <a:spcAft>
                <a:spcPts val="0"/>
              </a:spcAft>
              <a:buSzPts val="2000"/>
              <a:buNone/>
            </a:pPr>
            <a:r>
              <a:rPr lang="de-DE"/>
              <a:t>Addressing Controversial Issues </a:t>
            </a:r>
            <a:br>
              <a:rPr lang="de-DE"/>
            </a:br>
            <a:r>
              <a:rPr lang="de-DE"/>
              <a:t>in the Classroom</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gf0b8c5e5f5_0_147"/>
          <p:cNvSpPr txBox="1">
            <a:spLocks noGrp="1"/>
          </p:cNvSpPr>
          <p:nvPr>
            <p:ph type="title"/>
          </p:nvPr>
        </p:nvSpPr>
        <p:spPr>
          <a:xfrm>
            <a:off x="311700" y="336750"/>
            <a:ext cx="40422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de-DE" sz="2400"/>
              <a:t>Guidelines</a:t>
            </a:r>
            <a:endParaRPr sz="2400"/>
          </a:p>
        </p:txBody>
      </p:sp>
      <p:sp>
        <p:nvSpPr>
          <p:cNvPr id="455" name="Google Shape;455;gf0b8c5e5f5_0_147"/>
          <p:cNvSpPr txBox="1">
            <a:spLocks noGrp="1"/>
          </p:cNvSpPr>
          <p:nvPr>
            <p:ph type="sldNum" idx="12"/>
          </p:nvPr>
        </p:nvSpPr>
        <p:spPr>
          <a:xfrm>
            <a:off x="8283733" y="4640967"/>
            <a:ext cx="548700" cy="393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de-DE"/>
              <a:t>10</a:t>
            </a:fld>
            <a:endParaRPr/>
          </a:p>
        </p:txBody>
      </p:sp>
      <p:sp>
        <p:nvSpPr>
          <p:cNvPr id="456" name="Google Shape;456;gf0b8c5e5f5_0_147"/>
          <p:cNvSpPr/>
          <p:nvPr/>
        </p:nvSpPr>
        <p:spPr>
          <a:xfrm rot="-693754">
            <a:off x="1428131" y="2590065"/>
            <a:ext cx="3309257" cy="1452058"/>
          </a:xfrm>
          <a:prstGeom prst="wedgeRoundRectCallout">
            <a:avLst>
              <a:gd name="adj1" fmla="val -20833"/>
              <a:gd name="adj2" fmla="val 62500"/>
              <a:gd name="adj3" fmla="val 0"/>
            </a:avLst>
          </a:prstGeom>
          <a:solidFill>
            <a:srgbClr val="363F83"/>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457200" lvl="0" indent="0" algn="l" rtl="0">
              <a:lnSpc>
                <a:spcPct val="115000"/>
              </a:lnSpc>
              <a:spcBef>
                <a:spcPts val="1200"/>
              </a:spcBef>
              <a:spcAft>
                <a:spcPts val="0"/>
              </a:spcAft>
              <a:buNone/>
            </a:pPr>
            <a:r>
              <a:rPr lang="de-DE" dirty="0">
                <a:solidFill>
                  <a:schemeClr val="dk1"/>
                </a:solidFill>
              </a:rPr>
              <a:t> 	 	 	</a:t>
            </a:r>
            <a:endParaRPr dirty="0">
              <a:solidFill>
                <a:schemeClr val="dk1"/>
              </a:solidFill>
            </a:endParaRPr>
          </a:p>
          <a:p>
            <a:pPr marL="0" lvl="0" indent="0" algn="l" rtl="0">
              <a:lnSpc>
                <a:spcPct val="115000"/>
              </a:lnSpc>
              <a:spcBef>
                <a:spcPts val="1200"/>
              </a:spcBef>
              <a:spcAft>
                <a:spcPts val="0"/>
              </a:spcAft>
              <a:buNone/>
            </a:pPr>
            <a:endParaRPr sz="1500" dirty="0">
              <a:solidFill>
                <a:schemeClr val="lt1"/>
              </a:solidFill>
            </a:endParaRPr>
          </a:p>
          <a:p>
            <a:pPr marL="0" lvl="0" indent="0" algn="ctr" rtl="0">
              <a:lnSpc>
                <a:spcPct val="115000"/>
              </a:lnSpc>
              <a:spcBef>
                <a:spcPts val="1200"/>
              </a:spcBef>
              <a:spcAft>
                <a:spcPts val="0"/>
              </a:spcAft>
              <a:buNone/>
            </a:pPr>
            <a:r>
              <a:rPr lang="de-DE" sz="1600" dirty="0">
                <a:solidFill>
                  <a:schemeClr val="lt1"/>
                </a:solidFill>
                <a:latin typeface="Lato" panose="020F0502020204030203" pitchFamily="34" charset="0"/>
                <a:ea typeface="Lato" panose="020F0502020204030203" pitchFamily="34" charset="0"/>
                <a:cs typeface="Lato" panose="020F0502020204030203" pitchFamily="34" charset="0"/>
                <a:sym typeface="Teko"/>
              </a:rPr>
              <a:t>Guidelines </a:t>
            </a:r>
            <a:r>
              <a:rPr lang="de-DE" sz="1600" dirty="0" err="1">
                <a:solidFill>
                  <a:schemeClr val="lt1"/>
                </a:solidFill>
                <a:latin typeface="Lato" panose="020F0502020204030203" pitchFamily="34" charset="0"/>
                <a:ea typeface="Lato" panose="020F0502020204030203" pitchFamily="34" charset="0"/>
                <a:cs typeface="Lato" panose="020F0502020204030203" pitchFamily="34" charset="0"/>
                <a:sym typeface="Teko"/>
              </a:rPr>
              <a:t>why</a:t>
            </a:r>
            <a:r>
              <a:rPr lang="de-DE" sz="1600" dirty="0">
                <a:solidFill>
                  <a:schemeClr val="lt1"/>
                </a:solidFill>
                <a:latin typeface="Lato" panose="020F0502020204030203" pitchFamily="34" charset="0"/>
                <a:ea typeface="Lato" panose="020F0502020204030203" pitchFamily="34" charset="0"/>
                <a:cs typeface="Lato" panose="020F0502020204030203" pitchFamily="34" charset="0"/>
                <a:sym typeface="Teko"/>
              </a:rPr>
              <a:t> </a:t>
            </a:r>
            <a:r>
              <a:rPr lang="de-DE" sz="1600" dirty="0" err="1">
                <a:solidFill>
                  <a:schemeClr val="lt1"/>
                </a:solidFill>
                <a:latin typeface="Lato" panose="020F0502020204030203" pitchFamily="34" charset="0"/>
                <a:ea typeface="Lato" panose="020F0502020204030203" pitchFamily="34" charset="0"/>
                <a:cs typeface="Lato" panose="020F0502020204030203" pitchFamily="34" charset="0"/>
                <a:sym typeface="Teko"/>
              </a:rPr>
              <a:t>discrimination</a:t>
            </a:r>
            <a:r>
              <a:rPr lang="de-DE" sz="1600" dirty="0">
                <a:solidFill>
                  <a:schemeClr val="lt1"/>
                </a:solidFill>
                <a:latin typeface="Lato" panose="020F0502020204030203" pitchFamily="34" charset="0"/>
                <a:ea typeface="Lato" panose="020F0502020204030203" pitchFamily="34" charset="0"/>
                <a:cs typeface="Lato" panose="020F0502020204030203" pitchFamily="34" charset="0"/>
                <a:sym typeface="Teko"/>
              </a:rPr>
              <a:t> </a:t>
            </a:r>
            <a:r>
              <a:rPr lang="de-DE" sz="1600" dirty="0" err="1">
                <a:solidFill>
                  <a:schemeClr val="lt1"/>
                </a:solidFill>
                <a:latin typeface="Lato" panose="020F0502020204030203" pitchFamily="34" charset="0"/>
                <a:ea typeface="Lato" panose="020F0502020204030203" pitchFamily="34" charset="0"/>
                <a:cs typeface="Lato" panose="020F0502020204030203" pitchFamily="34" charset="0"/>
                <a:sym typeface="Teko"/>
              </a:rPr>
              <a:t>against</a:t>
            </a:r>
            <a:r>
              <a:rPr lang="de-DE" sz="1600" dirty="0">
                <a:solidFill>
                  <a:schemeClr val="lt1"/>
                </a:solidFill>
                <a:latin typeface="Lato" panose="020F0502020204030203" pitchFamily="34" charset="0"/>
                <a:ea typeface="Lato" panose="020F0502020204030203" pitchFamily="34" charset="0"/>
                <a:cs typeface="Lato" panose="020F0502020204030203" pitchFamily="34" charset="0"/>
                <a:sym typeface="Teko"/>
              </a:rPr>
              <a:t> </a:t>
            </a:r>
            <a:r>
              <a:rPr lang="de-DE" sz="1600" dirty="0" err="1">
                <a:solidFill>
                  <a:schemeClr val="lt1"/>
                </a:solidFill>
                <a:latin typeface="Lato" panose="020F0502020204030203" pitchFamily="34" charset="0"/>
                <a:ea typeface="Lato" panose="020F0502020204030203" pitchFamily="34" charset="0"/>
                <a:cs typeface="Lato" panose="020F0502020204030203" pitchFamily="34" charset="0"/>
                <a:sym typeface="Teko"/>
              </a:rPr>
              <a:t>other</a:t>
            </a:r>
            <a:r>
              <a:rPr lang="de-DE" sz="1600" dirty="0">
                <a:solidFill>
                  <a:schemeClr val="lt1"/>
                </a:solidFill>
                <a:latin typeface="Lato" panose="020F0502020204030203" pitchFamily="34" charset="0"/>
                <a:ea typeface="Lato" panose="020F0502020204030203" pitchFamily="34" charset="0"/>
                <a:cs typeface="Lato" panose="020F0502020204030203" pitchFamily="34" charset="0"/>
                <a:sym typeface="Teko"/>
              </a:rPr>
              <a:t> people </a:t>
            </a:r>
            <a:r>
              <a:rPr lang="de-DE" sz="1600" dirty="0" err="1">
                <a:solidFill>
                  <a:schemeClr val="lt1"/>
                </a:solidFill>
                <a:latin typeface="Lato" panose="020F0502020204030203" pitchFamily="34" charset="0"/>
                <a:ea typeface="Lato" panose="020F0502020204030203" pitchFamily="34" charset="0"/>
                <a:cs typeface="Lato" panose="020F0502020204030203" pitchFamily="34" charset="0"/>
                <a:sym typeface="Teko"/>
              </a:rPr>
              <a:t>is</a:t>
            </a:r>
            <a:r>
              <a:rPr lang="de-DE" sz="1600" dirty="0">
                <a:solidFill>
                  <a:schemeClr val="lt1"/>
                </a:solidFill>
                <a:latin typeface="Lato" panose="020F0502020204030203" pitchFamily="34" charset="0"/>
                <a:ea typeface="Lato" panose="020F0502020204030203" pitchFamily="34" charset="0"/>
                <a:cs typeface="Lato" panose="020F0502020204030203" pitchFamily="34" charset="0"/>
                <a:sym typeface="Teko"/>
              </a:rPr>
              <a:t> not an </a:t>
            </a:r>
            <a:r>
              <a:rPr lang="de-DE" sz="1600" dirty="0" err="1">
                <a:solidFill>
                  <a:schemeClr val="lt1"/>
                </a:solidFill>
                <a:latin typeface="Lato" panose="020F0502020204030203" pitchFamily="34" charset="0"/>
                <a:ea typeface="Lato" panose="020F0502020204030203" pitchFamily="34" charset="0"/>
                <a:cs typeface="Lato" panose="020F0502020204030203" pitchFamily="34" charset="0"/>
                <a:sym typeface="Teko"/>
              </a:rPr>
              <a:t>opinion</a:t>
            </a:r>
            <a:r>
              <a:rPr lang="de-DE" sz="1600" dirty="0">
                <a:solidFill>
                  <a:schemeClr val="lt1"/>
                </a:solidFill>
                <a:latin typeface="Lato" panose="020F0502020204030203" pitchFamily="34" charset="0"/>
                <a:ea typeface="Lato" panose="020F0502020204030203" pitchFamily="34" charset="0"/>
                <a:cs typeface="Lato" panose="020F0502020204030203" pitchFamily="34" charset="0"/>
                <a:sym typeface="Teko"/>
              </a:rPr>
              <a:t> </a:t>
            </a:r>
            <a:r>
              <a:rPr lang="de-DE" sz="1600" dirty="0" err="1">
                <a:solidFill>
                  <a:schemeClr val="lt1"/>
                </a:solidFill>
                <a:latin typeface="Lato" panose="020F0502020204030203" pitchFamily="34" charset="0"/>
                <a:ea typeface="Lato" panose="020F0502020204030203" pitchFamily="34" charset="0"/>
                <a:cs typeface="Lato" panose="020F0502020204030203" pitchFamily="34" charset="0"/>
                <a:sym typeface="Teko"/>
              </a:rPr>
              <a:t>and</a:t>
            </a:r>
            <a:r>
              <a:rPr lang="de-DE" sz="1600" dirty="0">
                <a:solidFill>
                  <a:schemeClr val="lt1"/>
                </a:solidFill>
                <a:latin typeface="Lato" panose="020F0502020204030203" pitchFamily="34" charset="0"/>
                <a:ea typeface="Lato" panose="020F0502020204030203" pitchFamily="34" charset="0"/>
                <a:cs typeface="Lato" panose="020F0502020204030203" pitchFamily="34" charset="0"/>
                <a:sym typeface="Teko"/>
              </a:rPr>
              <a:t> </a:t>
            </a:r>
            <a:r>
              <a:rPr lang="de-DE" sz="1600" dirty="0" err="1">
                <a:solidFill>
                  <a:schemeClr val="lt1"/>
                </a:solidFill>
                <a:latin typeface="Lato" panose="020F0502020204030203" pitchFamily="34" charset="0"/>
                <a:ea typeface="Lato" panose="020F0502020204030203" pitchFamily="34" charset="0"/>
                <a:cs typeface="Lato" panose="020F0502020204030203" pitchFamily="34" charset="0"/>
                <a:sym typeface="Teko"/>
              </a:rPr>
              <a:t>backed</a:t>
            </a:r>
            <a:r>
              <a:rPr lang="de-DE" sz="1600" dirty="0">
                <a:solidFill>
                  <a:schemeClr val="lt1"/>
                </a:solidFill>
                <a:latin typeface="Lato" panose="020F0502020204030203" pitchFamily="34" charset="0"/>
                <a:ea typeface="Lato" panose="020F0502020204030203" pitchFamily="34" charset="0"/>
                <a:cs typeface="Lato" panose="020F0502020204030203" pitchFamily="34" charset="0"/>
                <a:sym typeface="Teko"/>
              </a:rPr>
              <a:t> </a:t>
            </a:r>
            <a:r>
              <a:rPr lang="de-DE" sz="1600" dirty="0" err="1">
                <a:solidFill>
                  <a:schemeClr val="lt1"/>
                </a:solidFill>
                <a:latin typeface="Lato" panose="020F0502020204030203" pitchFamily="34" charset="0"/>
                <a:ea typeface="Lato" panose="020F0502020204030203" pitchFamily="34" charset="0"/>
                <a:cs typeface="Lato" panose="020F0502020204030203" pitchFamily="34" charset="0"/>
                <a:sym typeface="Teko"/>
              </a:rPr>
              <a:t>up</a:t>
            </a:r>
            <a:r>
              <a:rPr lang="de-DE" sz="1600" dirty="0">
                <a:solidFill>
                  <a:schemeClr val="lt1"/>
                </a:solidFill>
                <a:latin typeface="Lato" panose="020F0502020204030203" pitchFamily="34" charset="0"/>
                <a:ea typeface="Lato" panose="020F0502020204030203" pitchFamily="34" charset="0"/>
                <a:cs typeface="Lato" panose="020F0502020204030203" pitchFamily="34" charset="0"/>
                <a:sym typeface="Teko"/>
              </a:rPr>
              <a:t> </a:t>
            </a:r>
            <a:r>
              <a:rPr lang="de-DE" sz="1600" dirty="0" err="1">
                <a:solidFill>
                  <a:schemeClr val="lt1"/>
                </a:solidFill>
                <a:latin typeface="Lato" panose="020F0502020204030203" pitchFamily="34" charset="0"/>
                <a:ea typeface="Lato" panose="020F0502020204030203" pitchFamily="34" charset="0"/>
                <a:cs typeface="Lato" panose="020F0502020204030203" pitchFamily="34" charset="0"/>
                <a:sym typeface="Teko"/>
              </a:rPr>
              <a:t>by</a:t>
            </a:r>
            <a:r>
              <a:rPr lang="de-DE" sz="1600" dirty="0">
                <a:solidFill>
                  <a:schemeClr val="lt1"/>
                </a:solidFill>
                <a:latin typeface="Lato" panose="020F0502020204030203" pitchFamily="34" charset="0"/>
                <a:ea typeface="Lato" panose="020F0502020204030203" pitchFamily="34" charset="0"/>
                <a:cs typeface="Lato" panose="020F0502020204030203" pitchFamily="34" charset="0"/>
                <a:sym typeface="Teko"/>
              </a:rPr>
              <a:t> </a:t>
            </a:r>
            <a:r>
              <a:rPr lang="de-DE" sz="1600" dirty="0" err="1">
                <a:solidFill>
                  <a:schemeClr val="lt1"/>
                </a:solidFill>
                <a:latin typeface="Lato" panose="020F0502020204030203" pitchFamily="34" charset="0"/>
                <a:ea typeface="Lato" panose="020F0502020204030203" pitchFamily="34" charset="0"/>
                <a:cs typeface="Lato" panose="020F0502020204030203" pitchFamily="34" charset="0"/>
                <a:sym typeface="Teko"/>
              </a:rPr>
              <a:t>freedom</a:t>
            </a:r>
            <a:r>
              <a:rPr lang="de-DE" sz="1600" dirty="0">
                <a:solidFill>
                  <a:schemeClr val="lt1"/>
                </a:solidFill>
                <a:latin typeface="Lato" panose="020F0502020204030203" pitchFamily="34" charset="0"/>
                <a:ea typeface="Lato" panose="020F0502020204030203" pitchFamily="34" charset="0"/>
                <a:cs typeface="Lato" panose="020F0502020204030203" pitchFamily="34" charset="0"/>
                <a:sym typeface="Teko"/>
              </a:rPr>
              <a:t> </a:t>
            </a:r>
            <a:r>
              <a:rPr lang="de-DE" sz="1600" dirty="0" err="1">
                <a:solidFill>
                  <a:schemeClr val="lt1"/>
                </a:solidFill>
                <a:latin typeface="Lato" panose="020F0502020204030203" pitchFamily="34" charset="0"/>
                <a:ea typeface="Lato" panose="020F0502020204030203" pitchFamily="34" charset="0"/>
                <a:cs typeface="Lato" panose="020F0502020204030203" pitchFamily="34" charset="0"/>
                <a:sym typeface="Teko"/>
              </a:rPr>
              <a:t>of</a:t>
            </a:r>
            <a:r>
              <a:rPr lang="de-DE" sz="1600" dirty="0">
                <a:solidFill>
                  <a:schemeClr val="lt1"/>
                </a:solidFill>
                <a:latin typeface="Lato" panose="020F0502020204030203" pitchFamily="34" charset="0"/>
                <a:ea typeface="Lato" panose="020F0502020204030203" pitchFamily="34" charset="0"/>
                <a:cs typeface="Lato" panose="020F0502020204030203" pitchFamily="34" charset="0"/>
                <a:sym typeface="Teko"/>
              </a:rPr>
              <a:t> </a:t>
            </a:r>
            <a:r>
              <a:rPr lang="de-DE" sz="1600" dirty="0" err="1">
                <a:solidFill>
                  <a:schemeClr val="lt1"/>
                </a:solidFill>
                <a:latin typeface="Lato" panose="020F0502020204030203" pitchFamily="34" charset="0"/>
                <a:ea typeface="Lato" panose="020F0502020204030203" pitchFamily="34" charset="0"/>
                <a:cs typeface="Lato" panose="020F0502020204030203" pitchFamily="34" charset="0"/>
                <a:sym typeface="Teko"/>
              </a:rPr>
              <a:t>expression</a:t>
            </a:r>
            <a:br>
              <a:rPr lang="de-DE" sz="1600" dirty="0">
                <a:solidFill>
                  <a:schemeClr val="lt1"/>
                </a:solidFill>
                <a:latin typeface="Lato" panose="020F0502020204030203" pitchFamily="34" charset="0"/>
                <a:ea typeface="Lato" panose="020F0502020204030203" pitchFamily="34" charset="0"/>
                <a:cs typeface="Lato" panose="020F0502020204030203" pitchFamily="34" charset="0"/>
                <a:sym typeface="Teko"/>
              </a:rPr>
            </a:br>
            <a:endParaRPr sz="1600" dirty="0">
              <a:solidFill>
                <a:schemeClr val="lt1"/>
              </a:solidFill>
              <a:latin typeface="Lato" panose="020F0502020204030203" pitchFamily="34" charset="0"/>
              <a:ea typeface="Lato" panose="020F0502020204030203" pitchFamily="34" charset="0"/>
              <a:cs typeface="Lato" panose="020F0502020204030203" pitchFamily="34" charset="0"/>
              <a:sym typeface="Teko"/>
            </a:endParaRPr>
          </a:p>
          <a:p>
            <a:pPr marL="0" lvl="0" indent="0" algn="l" rtl="0">
              <a:lnSpc>
                <a:spcPct val="115000"/>
              </a:lnSpc>
              <a:spcBef>
                <a:spcPts val="1200"/>
              </a:spcBef>
              <a:spcAft>
                <a:spcPts val="1200"/>
              </a:spcAft>
              <a:buNone/>
            </a:pPr>
            <a:endParaRPr sz="1700" dirty="0">
              <a:solidFill>
                <a:schemeClr val="dk1"/>
              </a:solidFill>
            </a:endParaRPr>
          </a:p>
        </p:txBody>
      </p:sp>
      <p:sp>
        <p:nvSpPr>
          <p:cNvPr id="457" name="Google Shape;457;gf0b8c5e5f5_0_147"/>
          <p:cNvSpPr/>
          <p:nvPr/>
        </p:nvSpPr>
        <p:spPr>
          <a:xfrm>
            <a:off x="3961800" y="336750"/>
            <a:ext cx="3679221" cy="1767300"/>
          </a:xfrm>
          <a:prstGeom prst="wedgeEllipseCallout">
            <a:avLst>
              <a:gd name="adj1" fmla="val -20833"/>
              <a:gd name="adj2" fmla="val 62500"/>
            </a:avLst>
          </a:prstGeom>
          <a:solidFill>
            <a:srgbClr val="363F83"/>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457200" lvl="0" indent="0" algn="l" rtl="0">
              <a:lnSpc>
                <a:spcPct val="115000"/>
              </a:lnSpc>
              <a:spcBef>
                <a:spcPts val="1200"/>
              </a:spcBef>
              <a:spcAft>
                <a:spcPts val="0"/>
              </a:spcAft>
              <a:buNone/>
            </a:pPr>
            <a:r>
              <a:rPr lang="de-DE" sz="1600" b="1" dirty="0">
                <a:solidFill>
                  <a:schemeClr val="lt1"/>
                </a:solidFill>
              </a:rPr>
              <a:t> 	 	 	</a:t>
            </a:r>
            <a:endParaRPr sz="1600" b="1" dirty="0">
              <a:solidFill>
                <a:schemeClr val="lt1"/>
              </a:solidFill>
            </a:endParaRPr>
          </a:p>
          <a:p>
            <a:pPr marL="0" lvl="0" indent="0" algn="ctr" rtl="0">
              <a:lnSpc>
                <a:spcPct val="115000"/>
              </a:lnSpc>
              <a:spcBef>
                <a:spcPts val="1200"/>
              </a:spcBef>
              <a:spcAft>
                <a:spcPts val="0"/>
              </a:spcAft>
              <a:buNone/>
            </a:pPr>
            <a:r>
              <a:rPr lang="de-DE" sz="1800" dirty="0">
                <a:solidFill>
                  <a:schemeClr val="lt1"/>
                </a:solidFill>
                <a:latin typeface="Lato" panose="020F0502020204030203" pitchFamily="34" charset="0"/>
                <a:ea typeface="Lato" panose="020F0502020204030203" pitchFamily="34" charset="0"/>
                <a:cs typeface="Lato" panose="020F0502020204030203" pitchFamily="34" charset="0"/>
                <a:sym typeface="Teko"/>
              </a:rPr>
              <a:t>Guidelines </a:t>
            </a:r>
            <a:r>
              <a:rPr lang="de-DE" sz="1800" dirty="0" err="1">
                <a:solidFill>
                  <a:schemeClr val="lt1"/>
                </a:solidFill>
                <a:latin typeface="Lato" panose="020F0502020204030203" pitchFamily="34" charset="0"/>
                <a:ea typeface="Lato" panose="020F0502020204030203" pitchFamily="34" charset="0"/>
                <a:cs typeface="Lato" panose="020F0502020204030203" pitchFamily="34" charset="0"/>
                <a:sym typeface="Teko"/>
              </a:rPr>
              <a:t>when</a:t>
            </a:r>
            <a:r>
              <a:rPr lang="de-DE" sz="1800" dirty="0">
                <a:solidFill>
                  <a:schemeClr val="lt1"/>
                </a:solidFill>
                <a:latin typeface="Lato" panose="020F0502020204030203" pitchFamily="34" charset="0"/>
                <a:ea typeface="Lato" panose="020F0502020204030203" pitchFamily="34" charset="0"/>
                <a:cs typeface="Lato" panose="020F0502020204030203" pitchFamily="34" charset="0"/>
                <a:sym typeface="Teko"/>
              </a:rPr>
              <a:t> </a:t>
            </a:r>
            <a:r>
              <a:rPr lang="de-DE" sz="1800" dirty="0" err="1">
                <a:solidFill>
                  <a:schemeClr val="lt1"/>
                </a:solidFill>
                <a:latin typeface="Lato" panose="020F0502020204030203" pitchFamily="34" charset="0"/>
                <a:ea typeface="Lato" panose="020F0502020204030203" pitchFamily="34" charset="0"/>
                <a:cs typeface="Lato" panose="020F0502020204030203" pitchFamily="34" charset="0"/>
                <a:sym typeface="Teko"/>
              </a:rPr>
              <a:t>it</a:t>
            </a:r>
            <a:r>
              <a:rPr lang="de-DE" sz="1800" dirty="0">
                <a:solidFill>
                  <a:schemeClr val="lt1"/>
                </a:solidFill>
                <a:latin typeface="Lato" panose="020F0502020204030203" pitchFamily="34" charset="0"/>
                <a:ea typeface="Lato" panose="020F0502020204030203" pitchFamily="34" charset="0"/>
                <a:cs typeface="Lato" panose="020F0502020204030203" pitchFamily="34" charset="0"/>
                <a:sym typeface="Teko"/>
              </a:rPr>
              <a:t> </a:t>
            </a:r>
            <a:r>
              <a:rPr lang="de-DE" sz="1800" dirty="0" err="1">
                <a:solidFill>
                  <a:schemeClr val="lt1"/>
                </a:solidFill>
                <a:latin typeface="Lato" panose="020F0502020204030203" pitchFamily="34" charset="0"/>
                <a:ea typeface="Lato" panose="020F0502020204030203" pitchFamily="34" charset="0"/>
                <a:cs typeface="Lato" panose="020F0502020204030203" pitchFamily="34" charset="0"/>
                <a:sym typeface="Teko"/>
              </a:rPr>
              <a:t>is</a:t>
            </a:r>
            <a:r>
              <a:rPr lang="de-DE" sz="1800" dirty="0">
                <a:solidFill>
                  <a:schemeClr val="lt1"/>
                </a:solidFill>
                <a:latin typeface="Lato" panose="020F0502020204030203" pitchFamily="34" charset="0"/>
                <a:ea typeface="Lato" panose="020F0502020204030203" pitchFamily="34" charset="0"/>
                <a:cs typeface="Lato" panose="020F0502020204030203" pitchFamily="34" charset="0"/>
                <a:sym typeface="Teko"/>
              </a:rPr>
              <a:t> </a:t>
            </a:r>
            <a:r>
              <a:rPr lang="de-DE" sz="1800" dirty="0" err="1">
                <a:solidFill>
                  <a:schemeClr val="lt1"/>
                </a:solidFill>
                <a:latin typeface="Lato" panose="020F0502020204030203" pitchFamily="34" charset="0"/>
                <a:ea typeface="Lato" panose="020F0502020204030203" pitchFamily="34" charset="0"/>
                <a:cs typeface="Lato" panose="020F0502020204030203" pitchFamily="34" charset="0"/>
                <a:sym typeface="Teko"/>
              </a:rPr>
              <a:t>justified</a:t>
            </a:r>
            <a:r>
              <a:rPr lang="de-DE" sz="1800" dirty="0">
                <a:solidFill>
                  <a:schemeClr val="lt1"/>
                </a:solidFill>
                <a:latin typeface="Lato" panose="020F0502020204030203" pitchFamily="34" charset="0"/>
                <a:ea typeface="Lato" panose="020F0502020204030203" pitchFamily="34" charset="0"/>
                <a:cs typeface="Lato" panose="020F0502020204030203" pitchFamily="34" charset="0"/>
                <a:sym typeface="Teko"/>
              </a:rPr>
              <a:t> / </a:t>
            </a:r>
            <a:r>
              <a:rPr lang="de-DE" sz="1800" dirty="0" err="1">
                <a:solidFill>
                  <a:schemeClr val="lt1"/>
                </a:solidFill>
                <a:latin typeface="Lato" panose="020F0502020204030203" pitchFamily="34" charset="0"/>
                <a:ea typeface="Lato" panose="020F0502020204030203" pitchFamily="34" charset="0"/>
                <a:cs typeface="Lato" panose="020F0502020204030203" pitchFamily="34" charset="0"/>
                <a:sym typeface="Teko"/>
              </a:rPr>
              <a:t>necessary</a:t>
            </a:r>
            <a:r>
              <a:rPr lang="de-DE" sz="1800" dirty="0">
                <a:solidFill>
                  <a:schemeClr val="lt1"/>
                </a:solidFill>
                <a:latin typeface="Lato" panose="020F0502020204030203" pitchFamily="34" charset="0"/>
                <a:ea typeface="Lato" panose="020F0502020204030203" pitchFamily="34" charset="0"/>
                <a:cs typeface="Lato" panose="020F0502020204030203" pitchFamily="34" charset="0"/>
                <a:sym typeface="Teko"/>
              </a:rPr>
              <a:t> </a:t>
            </a:r>
            <a:r>
              <a:rPr lang="de-DE" sz="1800" dirty="0" err="1">
                <a:solidFill>
                  <a:schemeClr val="lt1"/>
                </a:solidFill>
                <a:latin typeface="Lato" panose="020F0502020204030203" pitchFamily="34" charset="0"/>
                <a:ea typeface="Lato" panose="020F0502020204030203" pitchFamily="34" charset="0"/>
                <a:cs typeface="Lato" panose="020F0502020204030203" pitchFamily="34" charset="0"/>
                <a:sym typeface="Teko"/>
              </a:rPr>
              <a:t>to</a:t>
            </a:r>
            <a:r>
              <a:rPr lang="de-DE" sz="1800" dirty="0">
                <a:solidFill>
                  <a:schemeClr val="lt1"/>
                </a:solidFill>
                <a:latin typeface="Lato" panose="020F0502020204030203" pitchFamily="34" charset="0"/>
                <a:ea typeface="Lato" panose="020F0502020204030203" pitchFamily="34" charset="0"/>
                <a:cs typeface="Lato" panose="020F0502020204030203" pitchFamily="34" charset="0"/>
                <a:sym typeface="Teko"/>
              </a:rPr>
              <a:t> </a:t>
            </a:r>
            <a:r>
              <a:rPr lang="de-DE" sz="1800" dirty="0" err="1">
                <a:solidFill>
                  <a:schemeClr val="lt1"/>
                </a:solidFill>
                <a:latin typeface="Lato" panose="020F0502020204030203" pitchFamily="34" charset="0"/>
                <a:ea typeface="Lato" panose="020F0502020204030203" pitchFamily="34" charset="0"/>
                <a:cs typeface="Lato" panose="020F0502020204030203" pitchFamily="34" charset="0"/>
                <a:sym typeface="Teko"/>
              </a:rPr>
              <a:t>restrict</a:t>
            </a:r>
            <a:r>
              <a:rPr lang="de-DE" sz="1800" dirty="0">
                <a:solidFill>
                  <a:schemeClr val="lt1"/>
                </a:solidFill>
                <a:latin typeface="Lato" panose="020F0502020204030203" pitchFamily="34" charset="0"/>
                <a:ea typeface="Lato" panose="020F0502020204030203" pitchFamily="34" charset="0"/>
                <a:cs typeface="Lato" panose="020F0502020204030203" pitchFamily="34" charset="0"/>
                <a:sym typeface="Teko"/>
              </a:rPr>
              <a:t> </a:t>
            </a:r>
            <a:r>
              <a:rPr lang="de-DE" sz="1800" dirty="0" err="1">
                <a:solidFill>
                  <a:schemeClr val="lt1"/>
                </a:solidFill>
                <a:latin typeface="Lato" panose="020F0502020204030203" pitchFamily="34" charset="0"/>
                <a:ea typeface="Lato" panose="020F0502020204030203" pitchFamily="34" charset="0"/>
                <a:cs typeface="Lato" panose="020F0502020204030203" pitchFamily="34" charset="0"/>
                <a:sym typeface="Teko"/>
              </a:rPr>
              <a:t>freedom</a:t>
            </a:r>
            <a:r>
              <a:rPr lang="de-DE" sz="1800" dirty="0">
                <a:solidFill>
                  <a:schemeClr val="lt1"/>
                </a:solidFill>
                <a:latin typeface="Lato" panose="020F0502020204030203" pitchFamily="34" charset="0"/>
                <a:ea typeface="Lato" panose="020F0502020204030203" pitchFamily="34" charset="0"/>
                <a:cs typeface="Lato" panose="020F0502020204030203" pitchFamily="34" charset="0"/>
                <a:sym typeface="Teko"/>
              </a:rPr>
              <a:t> </a:t>
            </a:r>
            <a:r>
              <a:rPr lang="de-DE" sz="1800" dirty="0" err="1">
                <a:solidFill>
                  <a:schemeClr val="lt1"/>
                </a:solidFill>
                <a:latin typeface="Lato" panose="020F0502020204030203" pitchFamily="34" charset="0"/>
                <a:ea typeface="Lato" panose="020F0502020204030203" pitchFamily="34" charset="0"/>
                <a:cs typeface="Lato" panose="020F0502020204030203" pitchFamily="34" charset="0"/>
                <a:sym typeface="Teko"/>
              </a:rPr>
              <a:t>of</a:t>
            </a:r>
            <a:r>
              <a:rPr lang="de-DE" sz="1800" dirty="0">
                <a:solidFill>
                  <a:schemeClr val="lt1"/>
                </a:solidFill>
                <a:latin typeface="Lato" panose="020F0502020204030203" pitchFamily="34" charset="0"/>
                <a:ea typeface="Lato" panose="020F0502020204030203" pitchFamily="34" charset="0"/>
                <a:cs typeface="Lato" panose="020F0502020204030203" pitchFamily="34" charset="0"/>
                <a:sym typeface="Teko"/>
              </a:rPr>
              <a:t> </a:t>
            </a:r>
            <a:r>
              <a:rPr lang="de-DE" sz="1800" dirty="0" err="1">
                <a:solidFill>
                  <a:schemeClr val="lt1"/>
                </a:solidFill>
                <a:latin typeface="Lato" panose="020F0502020204030203" pitchFamily="34" charset="0"/>
                <a:ea typeface="Lato" panose="020F0502020204030203" pitchFamily="34" charset="0"/>
                <a:cs typeface="Lato" panose="020F0502020204030203" pitchFamily="34" charset="0"/>
                <a:sym typeface="Teko"/>
              </a:rPr>
              <a:t>expression</a:t>
            </a:r>
            <a:br>
              <a:rPr lang="de-DE" sz="1800" dirty="0">
                <a:solidFill>
                  <a:schemeClr val="lt1"/>
                </a:solidFill>
                <a:latin typeface="Lato" panose="020F0502020204030203" pitchFamily="34" charset="0"/>
                <a:ea typeface="Lato" panose="020F0502020204030203" pitchFamily="34" charset="0"/>
                <a:cs typeface="Lato" panose="020F0502020204030203" pitchFamily="34" charset="0"/>
                <a:sym typeface="Teko"/>
              </a:rPr>
            </a:br>
            <a:endParaRPr sz="1800" dirty="0">
              <a:solidFill>
                <a:schemeClr val="lt1"/>
              </a:solidFill>
              <a:latin typeface="Lato" panose="020F0502020204030203" pitchFamily="34" charset="0"/>
              <a:ea typeface="Lato" panose="020F0502020204030203" pitchFamily="34" charset="0"/>
              <a:cs typeface="Lato" panose="020F0502020204030203" pitchFamily="34" charset="0"/>
              <a:sym typeface="Teko"/>
            </a:endParaRPr>
          </a:p>
          <a:p>
            <a:pPr marL="0" lvl="0" indent="0" algn="l" rtl="0">
              <a:lnSpc>
                <a:spcPct val="115000"/>
              </a:lnSpc>
              <a:spcBef>
                <a:spcPts val="1200"/>
              </a:spcBef>
              <a:spcAft>
                <a:spcPts val="1200"/>
              </a:spcAft>
              <a:buNone/>
            </a:pPr>
            <a:endParaRPr sz="1600" b="1" dirty="0">
              <a:solidFill>
                <a:schemeClr val="lt1"/>
              </a:solidFill>
            </a:endParaRPr>
          </a:p>
        </p:txBody>
      </p:sp>
      <p:sp>
        <p:nvSpPr>
          <p:cNvPr id="458" name="Google Shape;458;gf0b8c5e5f5_0_147"/>
          <p:cNvSpPr/>
          <p:nvPr/>
        </p:nvSpPr>
        <p:spPr>
          <a:xfrm rot="950864">
            <a:off x="5181784" y="2434001"/>
            <a:ext cx="3650555" cy="1942226"/>
          </a:xfrm>
          <a:prstGeom prst="cloudCallout">
            <a:avLst>
              <a:gd name="adj1" fmla="val -20833"/>
              <a:gd name="adj2" fmla="val 62500"/>
            </a:avLst>
          </a:prstGeom>
          <a:solidFill>
            <a:srgbClr val="363F83"/>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457200" lvl="0" indent="0" algn="l" rtl="0">
              <a:spcBef>
                <a:spcPts val="0"/>
              </a:spcBef>
              <a:spcAft>
                <a:spcPts val="0"/>
              </a:spcAft>
              <a:buNone/>
            </a:pPr>
            <a:r>
              <a:rPr lang="de-DE" dirty="0">
                <a:solidFill>
                  <a:schemeClr val="dk1"/>
                </a:solidFill>
              </a:rPr>
              <a:t> 	 	 	</a:t>
            </a:r>
            <a:endParaRPr dirty="0">
              <a:solidFill>
                <a:schemeClr val="dk1"/>
              </a:solidFill>
            </a:endParaRPr>
          </a:p>
          <a:p>
            <a:pPr marL="0" lvl="0" indent="0" algn="ctr" rtl="0">
              <a:lnSpc>
                <a:spcPct val="115000"/>
              </a:lnSpc>
              <a:spcBef>
                <a:spcPts val="1200"/>
              </a:spcBef>
              <a:spcAft>
                <a:spcPts val="0"/>
              </a:spcAft>
              <a:buNone/>
            </a:pPr>
            <a:r>
              <a:rPr lang="de-DE" dirty="0">
                <a:solidFill>
                  <a:schemeClr val="lt1"/>
                </a:solidFill>
                <a:latin typeface="Lato" panose="020F0502020204030203" pitchFamily="34" charset="0"/>
                <a:ea typeface="Lato" panose="020F0502020204030203" pitchFamily="34" charset="0"/>
                <a:cs typeface="Lato" panose="020F0502020204030203" pitchFamily="34" charset="0"/>
                <a:sym typeface="Teko"/>
              </a:rPr>
              <a:t>Guidelines, </a:t>
            </a:r>
            <a:r>
              <a:rPr lang="de-DE" dirty="0" err="1">
                <a:solidFill>
                  <a:schemeClr val="lt1"/>
                </a:solidFill>
                <a:latin typeface="Lato" panose="020F0502020204030203" pitchFamily="34" charset="0"/>
                <a:ea typeface="Lato" panose="020F0502020204030203" pitchFamily="34" charset="0"/>
                <a:cs typeface="Lato" panose="020F0502020204030203" pitchFamily="34" charset="0"/>
                <a:sym typeface="Teko"/>
              </a:rPr>
              <a:t>how</a:t>
            </a:r>
            <a:r>
              <a:rPr lang="de-DE" dirty="0">
                <a:solidFill>
                  <a:schemeClr val="lt1"/>
                </a:solidFill>
                <a:latin typeface="Lato" panose="020F0502020204030203" pitchFamily="34" charset="0"/>
                <a:ea typeface="Lato" panose="020F0502020204030203" pitchFamily="34" charset="0"/>
                <a:cs typeface="Lato" panose="020F0502020204030203" pitchFamily="34" charset="0"/>
                <a:sym typeface="Teko"/>
              </a:rPr>
              <a:t> </a:t>
            </a:r>
            <a:r>
              <a:rPr lang="de-DE" dirty="0" err="1">
                <a:solidFill>
                  <a:schemeClr val="lt1"/>
                </a:solidFill>
                <a:latin typeface="Lato" panose="020F0502020204030203" pitchFamily="34" charset="0"/>
                <a:ea typeface="Lato" panose="020F0502020204030203" pitchFamily="34" charset="0"/>
                <a:cs typeface="Lato" panose="020F0502020204030203" pitchFamily="34" charset="0"/>
                <a:sym typeface="Teko"/>
              </a:rPr>
              <a:t>could</a:t>
            </a:r>
            <a:r>
              <a:rPr lang="de-DE" dirty="0">
                <a:solidFill>
                  <a:schemeClr val="lt1"/>
                </a:solidFill>
                <a:latin typeface="Lato" panose="020F0502020204030203" pitchFamily="34" charset="0"/>
                <a:ea typeface="Lato" panose="020F0502020204030203" pitchFamily="34" charset="0"/>
                <a:cs typeface="Lato" panose="020F0502020204030203" pitchFamily="34" charset="0"/>
                <a:sym typeface="Teko"/>
              </a:rPr>
              <a:t> a </a:t>
            </a:r>
            <a:r>
              <a:rPr lang="de-DE" dirty="0" err="1">
                <a:solidFill>
                  <a:schemeClr val="lt1"/>
                </a:solidFill>
                <a:latin typeface="Lato" panose="020F0502020204030203" pitchFamily="34" charset="0"/>
                <a:ea typeface="Lato" panose="020F0502020204030203" pitchFamily="34" charset="0"/>
                <a:cs typeface="Lato" panose="020F0502020204030203" pitchFamily="34" charset="0"/>
                <a:sym typeface="Teko"/>
              </a:rPr>
              <a:t>threat</a:t>
            </a:r>
            <a:r>
              <a:rPr lang="de-DE" dirty="0">
                <a:solidFill>
                  <a:schemeClr val="lt1"/>
                </a:solidFill>
                <a:latin typeface="Lato" panose="020F0502020204030203" pitchFamily="34" charset="0"/>
                <a:ea typeface="Lato" panose="020F0502020204030203" pitchFamily="34" charset="0"/>
                <a:cs typeface="Lato" panose="020F0502020204030203" pitchFamily="34" charset="0"/>
                <a:sym typeface="Teko"/>
              </a:rPr>
              <a:t> </a:t>
            </a:r>
            <a:r>
              <a:rPr lang="de-DE" dirty="0" err="1">
                <a:solidFill>
                  <a:schemeClr val="lt1"/>
                </a:solidFill>
                <a:latin typeface="Lato" panose="020F0502020204030203" pitchFamily="34" charset="0"/>
                <a:ea typeface="Lato" panose="020F0502020204030203" pitchFamily="34" charset="0"/>
                <a:cs typeface="Lato" panose="020F0502020204030203" pitchFamily="34" charset="0"/>
                <a:sym typeface="Teko"/>
              </a:rPr>
              <a:t>to</a:t>
            </a:r>
            <a:r>
              <a:rPr lang="de-DE" dirty="0">
                <a:solidFill>
                  <a:schemeClr val="lt1"/>
                </a:solidFill>
                <a:latin typeface="Lato" panose="020F0502020204030203" pitchFamily="34" charset="0"/>
                <a:ea typeface="Lato" panose="020F0502020204030203" pitchFamily="34" charset="0"/>
                <a:cs typeface="Lato" panose="020F0502020204030203" pitchFamily="34" charset="0"/>
                <a:sym typeface="Teko"/>
              </a:rPr>
              <a:t> </a:t>
            </a:r>
            <a:r>
              <a:rPr lang="de-DE" dirty="0" err="1">
                <a:solidFill>
                  <a:schemeClr val="lt1"/>
                </a:solidFill>
                <a:latin typeface="Lato" panose="020F0502020204030203" pitchFamily="34" charset="0"/>
                <a:ea typeface="Lato" panose="020F0502020204030203" pitchFamily="34" charset="0"/>
                <a:cs typeface="Lato" panose="020F0502020204030203" pitchFamily="34" charset="0"/>
                <a:sym typeface="Teko"/>
              </a:rPr>
              <a:t>freedom</a:t>
            </a:r>
            <a:r>
              <a:rPr lang="de-DE" dirty="0">
                <a:solidFill>
                  <a:schemeClr val="lt1"/>
                </a:solidFill>
                <a:latin typeface="Lato" panose="020F0502020204030203" pitchFamily="34" charset="0"/>
                <a:ea typeface="Lato" panose="020F0502020204030203" pitchFamily="34" charset="0"/>
                <a:cs typeface="Lato" panose="020F0502020204030203" pitchFamily="34" charset="0"/>
                <a:sym typeface="Teko"/>
              </a:rPr>
              <a:t> </a:t>
            </a:r>
            <a:r>
              <a:rPr lang="de-DE" dirty="0" err="1">
                <a:solidFill>
                  <a:schemeClr val="lt1"/>
                </a:solidFill>
                <a:latin typeface="Lato" panose="020F0502020204030203" pitchFamily="34" charset="0"/>
                <a:ea typeface="Lato" panose="020F0502020204030203" pitchFamily="34" charset="0"/>
                <a:cs typeface="Lato" panose="020F0502020204030203" pitchFamily="34" charset="0"/>
                <a:sym typeface="Teko"/>
              </a:rPr>
              <a:t>of</a:t>
            </a:r>
            <a:r>
              <a:rPr lang="de-DE" dirty="0">
                <a:solidFill>
                  <a:schemeClr val="lt1"/>
                </a:solidFill>
                <a:latin typeface="Lato" panose="020F0502020204030203" pitchFamily="34" charset="0"/>
                <a:ea typeface="Lato" panose="020F0502020204030203" pitchFamily="34" charset="0"/>
                <a:cs typeface="Lato" panose="020F0502020204030203" pitchFamily="34" charset="0"/>
                <a:sym typeface="Teko"/>
              </a:rPr>
              <a:t> </a:t>
            </a:r>
            <a:r>
              <a:rPr lang="de-DE" dirty="0" err="1">
                <a:solidFill>
                  <a:schemeClr val="lt1"/>
                </a:solidFill>
                <a:latin typeface="Lato" panose="020F0502020204030203" pitchFamily="34" charset="0"/>
                <a:ea typeface="Lato" panose="020F0502020204030203" pitchFamily="34" charset="0"/>
                <a:cs typeface="Lato" panose="020F0502020204030203" pitchFamily="34" charset="0"/>
                <a:sym typeface="Teko"/>
              </a:rPr>
              <a:t>expression</a:t>
            </a:r>
            <a:r>
              <a:rPr lang="de-DE" dirty="0">
                <a:solidFill>
                  <a:schemeClr val="lt1"/>
                </a:solidFill>
                <a:latin typeface="Lato" panose="020F0502020204030203" pitchFamily="34" charset="0"/>
                <a:ea typeface="Lato" panose="020F0502020204030203" pitchFamily="34" charset="0"/>
                <a:cs typeface="Lato" panose="020F0502020204030203" pitchFamily="34" charset="0"/>
                <a:sym typeface="Teko"/>
              </a:rPr>
              <a:t> </a:t>
            </a:r>
            <a:r>
              <a:rPr lang="de-DE" dirty="0" err="1">
                <a:solidFill>
                  <a:schemeClr val="lt1"/>
                </a:solidFill>
                <a:latin typeface="Lato" panose="020F0502020204030203" pitchFamily="34" charset="0"/>
                <a:ea typeface="Lato" panose="020F0502020204030203" pitchFamily="34" charset="0"/>
                <a:cs typeface="Lato" panose="020F0502020204030203" pitchFamily="34" charset="0"/>
                <a:sym typeface="Teko"/>
              </a:rPr>
              <a:t>be</a:t>
            </a:r>
            <a:r>
              <a:rPr lang="de-DE" dirty="0">
                <a:solidFill>
                  <a:schemeClr val="lt1"/>
                </a:solidFill>
                <a:latin typeface="Lato" panose="020F0502020204030203" pitchFamily="34" charset="0"/>
                <a:ea typeface="Lato" panose="020F0502020204030203" pitchFamily="34" charset="0"/>
                <a:cs typeface="Lato" panose="020F0502020204030203" pitchFamily="34" charset="0"/>
                <a:sym typeface="Teko"/>
              </a:rPr>
              <a:t> </a:t>
            </a:r>
            <a:r>
              <a:rPr lang="de-DE" dirty="0" err="1">
                <a:solidFill>
                  <a:schemeClr val="lt1"/>
                </a:solidFill>
                <a:latin typeface="Lato" panose="020F0502020204030203" pitchFamily="34" charset="0"/>
                <a:ea typeface="Lato" panose="020F0502020204030203" pitchFamily="34" charset="0"/>
                <a:cs typeface="Lato" panose="020F0502020204030203" pitchFamily="34" charset="0"/>
                <a:sym typeface="Teko"/>
              </a:rPr>
              <a:t>prevented</a:t>
            </a:r>
            <a:r>
              <a:rPr lang="de-DE" dirty="0">
                <a:solidFill>
                  <a:schemeClr val="lt1"/>
                </a:solidFill>
                <a:latin typeface="Lato" panose="020F0502020204030203" pitchFamily="34" charset="0"/>
                <a:ea typeface="Lato" panose="020F0502020204030203" pitchFamily="34" charset="0"/>
                <a:cs typeface="Lato" panose="020F0502020204030203" pitchFamily="34" charset="0"/>
                <a:sym typeface="Teko"/>
              </a:rPr>
              <a:t> </a:t>
            </a:r>
            <a:br>
              <a:rPr lang="de-DE" dirty="0">
                <a:solidFill>
                  <a:schemeClr val="lt1"/>
                </a:solidFill>
                <a:latin typeface="Lato" panose="020F0502020204030203" pitchFamily="34" charset="0"/>
                <a:ea typeface="Lato" panose="020F0502020204030203" pitchFamily="34" charset="0"/>
                <a:cs typeface="Lato" panose="020F0502020204030203" pitchFamily="34" charset="0"/>
                <a:sym typeface="Teko"/>
              </a:rPr>
            </a:br>
            <a:endParaRPr dirty="0">
              <a:solidFill>
                <a:schemeClr val="lt1"/>
              </a:solidFill>
              <a:latin typeface="Lato" panose="020F0502020204030203" pitchFamily="34" charset="0"/>
              <a:ea typeface="Lato" panose="020F0502020204030203" pitchFamily="34" charset="0"/>
              <a:cs typeface="Lato" panose="020F0502020204030203" pitchFamily="34" charset="0"/>
              <a:sym typeface="Teko"/>
            </a:endParaRPr>
          </a:p>
          <a:p>
            <a:pPr marL="0" lvl="0" indent="0" algn="l" rtl="0">
              <a:spcBef>
                <a:spcPts val="1200"/>
              </a:spcBef>
              <a:spcAft>
                <a:spcPts val="0"/>
              </a:spcAft>
              <a:buNone/>
            </a:pPr>
            <a:endParaRPr sz="1700" dirty="0">
              <a:solidFill>
                <a:schemeClr val="dk1"/>
              </a:solidFill>
            </a:endParaRPr>
          </a:p>
        </p:txBody>
      </p:sp>
      <p:sp>
        <p:nvSpPr>
          <p:cNvPr id="459" name="Google Shape;459;gf0b8c5e5f5_0_147"/>
          <p:cNvSpPr/>
          <p:nvPr/>
        </p:nvSpPr>
        <p:spPr>
          <a:xfrm>
            <a:off x="311700" y="909450"/>
            <a:ext cx="3650100" cy="1696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endParaRPr sz="1500" dirty="0">
              <a:solidFill>
                <a:schemeClr val="dk1"/>
              </a:solidFill>
              <a:latin typeface="Lato"/>
              <a:ea typeface="Lato"/>
              <a:cs typeface="Lato"/>
              <a:sym typeface="Lato"/>
            </a:endParaRPr>
          </a:p>
          <a:p>
            <a:pPr marL="0" lvl="0" indent="0" algn="l" rtl="0">
              <a:spcBef>
                <a:spcPts val="0"/>
              </a:spcBef>
              <a:spcAft>
                <a:spcPts val="0"/>
              </a:spcAft>
              <a:buNone/>
            </a:pPr>
            <a:r>
              <a:rPr lang="de-DE" sz="1500" b="1" dirty="0">
                <a:solidFill>
                  <a:schemeClr val="dk1"/>
                </a:solidFill>
                <a:latin typeface="Lato"/>
                <a:ea typeface="Lato"/>
                <a:cs typeface="Lato"/>
                <a:sym typeface="Lato"/>
              </a:rPr>
              <a:t>→ Form </a:t>
            </a:r>
            <a:r>
              <a:rPr lang="de-DE" sz="1500" b="1" dirty="0" err="1">
                <a:solidFill>
                  <a:schemeClr val="dk1"/>
                </a:solidFill>
                <a:latin typeface="Lato"/>
                <a:ea typeface="Lato"/>
                <a:cs typeface="Lato"/>
                <a:sym typeface="Lato"/>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0"/>
                  </a:ext>
                </a:extLst>
              </a:rPr>
              <a:t>small</a:t>
            </a:r>
            <a:r>
              <a:rPr lang="de-DE" sz="1500" b="1" dirty="0">
                <a:solidFill>
                  <a:schemeClr val="dk1"/>
                </a:solidFill>
                <a:latin typeface="Lato"/>
                <a:ea typeface="Lato"/>
                <a:cs typeface="Lato"/>
                <a:sym typeface="Lato"/>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0"/>
                  </a:ext>
                </a:extLst>
              </a:rPr>
              <a:t> </a:t>
            </a:r>
            <a:r>
              <a:rPr lang="de-DE" sz="1500" b="1" dirty="0" err="1">
                <a:solidFill>
                  <a:schemeClr val="dk1"/>
                </a:solidFill>
                <a:latin typeface="Lato"/>
                <a:ea typeface="Lato"/>
                <a:cs typeface="Lato"/>
                <a:sym typeface="Lato"/>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0"/>
                  </a:ext>
                </a:extLst>
              </a:rPr>
              <a:t>groups</a:t>
            </a:r>
            <a:r>
              <a:rPr lang="de-DE" sz="1500" b="1" dirty="0">
                <a:solidFill>
                  <a:schemeClr val="dk1"/>
                </a:solidFill>
                <a:latin typeface="Lato"/>
                <a:ea typeface="Lato"/>
                <a:cs typeface="Lato"/>
                <a:sym typeface="Lato"/>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0"/>
                  </a:ext>
                </a:extLst>
              </a:rPr>
              <a:t> (</a:t>
            </a:r>
            <a:r>
              <a:rPr lang="de-DE" sz="1500" b="1" dirty="0" err="1">
                <a:solidFill>
                  <a:schemeClr val="dk1"/>
                </a:solidFill>
                <a:latin typeface="Lato"/>
                <a:ea typeface="Lato"/>
                <a:cs typeface="Lato"/>
                <a:sym typeface="Lato"/>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0"/>
                  </a:ext>
                </a:extLst>
              </a:rPr>
              <a:t>approx</a:t>
            </a:r>
            <a:r>
              <a:rPr lang="de-DE" sz="1500" b="1" dirty="0">
                <a:solidFill>
                  <a:schemeClr val="dk1"/>
                </a:solidFill>
                <a:latin typeface="Lato"/>
                <a:ea typeface="Lato"/>
                <a:cs typeface="Lato"/>
                <a:sym typeface="Lato"/>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0"/>
                  </a:ext>
                </a:extLst>
              </a:rPr>
              <a:t>. 4-5 </a:t>
            </a:r>
            <a:r>
              <a:rPr lang="de-DE" sz="1500" b="1" dirty="0" err="1">
                <a:solidFill>
                  <a:schemeClr val="dk1"/>
                </a:solidFill>
                <a:latin typeface="Lato"/>
                <a:ea typeface="Lato"/>
                <a:cs typeface="Lato"/>
                <a:sym typeface="Lato"/>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0"/>
                  </a:ext>
                </a:extLst>
              </a:rPr>
              <a:t>students</a:t>
            </a:r>
            <a:r>
              <a:rPr lang="de-DE" sz="1500" b="1" dirty="0">
                <a:solidFill>
                  <a:schemeClr val="dk1"/>
                </a:solidFill>
                <a:latin typeface="Lato"/>
                <a:ea typeface="Lato"/>
                <a:cs typeface="Lato"/>
                <a:sym typeface="Lato"/>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0"/>
                  </a:ext>
                </a:extLst>
              </a:rPr>
              <a:t> per </a:t>
            </a:r>
            <a:r>
              <a:rPr lang="de-DE" sz="1500" b="1" dirty="0" err="1">
                <a:solidFill>
                  <a:schemeClr val="dk1"/>
                </a:solidFill>
                <a:latin typeface="Lato"/>
                <a:ea typeface="Lato"/>
                <a:cs typeface="Lato"/>
                <a:sym typeface="Lato"/>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0"/>
                  </a:ext>
                </a:extLst>
              </a:rPr>
              <a:t>group</a:t>
            </a:r>
            <a:r>
              <a:rPr lang="de-DE" sz="1500" b="1" dirty="0">
                <a:solidFill>
                  <a:schemeClr val="dk1"/>
                </a:solidFill>
                <a:latin typeface="Lato"/>
                <a:ea typeface="Lato"/>
                <a:cs typeface="Lato"/>
                <a:sym typeface="Lato"/>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0"/>
                  </a:ext>
                </a:extLst>
              </a:rPr>
              <a:t>) </a:t>
            </a:r>
            <a:r>
              <a:rPr lang="de-DE" sz="1500" b="1" dirty="0" err="1">
                <a:solidFill>
                  <a:schemeClr val="dk1"/>
                </a:solidFill>
                <a:latin typeface="Lato"/>
                <a:ea typeface="Lato"/>
                <a:cs typeface="Lato"/>
                <a:sym typeface="Lato"/>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0"/>
                  </a:ext>
                </a:extLst>
              </a:rPr>
              <a:t>and</a:t>
            </a:r>
            <a:r>
              <a:rPr lang="de-DE" sz="1500" b="1" dirty="0">
                <a:solidFill>
                  <a:schemeClr val="dk1"/>
                </a:solidFill>
                <a:latin typeface="Lato"/>
                <a:ea typeface="Lato"/>
                <a:cs typeface="Lato"/>
                <a:sym typeface="Lato"/>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0"/>
                  </a:ext>
                </a:extLst>
              </a:rPr>
              <a:t> </a:t>
            </a:r>
            <a:r>
              <a:rPr lang="de-DE" sz="1500" b="1" dirty="0" err="1">
                <a:solidFill>
                  <a:schemeClr val="dk1"/>
                </a:solidFill>
                <a:latin typeface="Lato"/>
                <a:ea typeface="Lato"/>
                <a:cs typeface="Lato"/>
                <a:sym typeface="Lato"/>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0"/>
                  </a:ext>
                </a:extLst>
              </a:rPr>
              <a:t>reflect</a:t>
            </a:r>
            <a:r>
              <a:rPr lang="de-DE" sz="1500" b="1" dirty="0">
                <a:solidFill>
                  <a:schemeClr val="dk1"/>
                </a:solidFill>
                <a:latin typeface="Lato"/>
                <a:ea typeface="Lato"/>
                <a:cs typeface="Lato"/>
                <a:sym typeface="Lato"/>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0"/>
                  </a:ext>
                </a:extLst>
              </a:rPr>
              <a:t> on </a:t>
            </a:r>
            <a:r>
              <a:rPr lang="de-DE" sz="1500" b="1" dirty="0" err="1">
                <a:solidFill>
                  <a:schemeClr val="dk1"/>
                </a:solidFill>
                <a:latin typeface="Lato"/>
                <a:ea typeface="Lato"/>
                <a:cs typeface="Lato"/>
                <a:sym typeface="Lato"/>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0"/>
                  </a:ext>
                </a:extLst>
              </a:rPr>
              <a:t>and</a:t>
            </a:r>
            <a:r>
              <a:rPr lang="de-DE" sz="1500" b="1" dirty="0">
                <a:solidFill>
                  <a:schemeClr val="dk1"/>
                </a:solidFill>
                <a:latin typeface="Lato"/>
                <a:ea typeface="Lato"/>
                <a:cs typeface="Lato"/>
                <a:sym typeface="Lato"/>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0"/>
                  </a:ext>
                </a:extLst>
              </a:rPr>
              <a:t> </a:t>
            </a:r>
            <a:r>
              <a:rPr lang="de-DE" sz="1500" b="1" dirty="0" err="1">
                <a:solidFill>
                  <a:schemeClr val="dk1"/>
                </a:solidFill>
                <a:latin typeface="Lato"/>
                <a:ea typeface="Lato"/>
                <a:cs typeface="Lato"/>
                <a:sym typeface="Lato"/>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0"/>
                  </a:ext>
                </a:extLst>
              </a:rPr>
              <a:t>discuss</a:t>
            </a:r>
            <a:r>
              <a:rPr lang="de-DE" sz="1500" b="1" dirty="0">
                <a:solidFill>
                  <a:schemeClr val="dk1"/>
                </a:solidFill>
                <a:latin typeface="Lato"/>
                <a:ea typeface="Lato"/>
                <a:cs typeface="Lato"/>
                <a:sym typeface="Lato"/>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0"/>
                  </a:ext>
                </a:extLst>
              </a:rPr>
              <a:t> </a:t>
            </a:r>
            <a:r>
              <a:rPr lang="de-DE" sz="1500" b="1" dirty="0" err="1">
                <a:solidFill>
                  <a:schemeClr val="dk1"/>
                </a:solidFill>
                <a:latin typeface="Lato"/>
                <a:ea typeface="Lato"/>
                <a:cs typeface="Lato"/>
                <a:sym typeface="Lato"/>
              </a:rPr>
              <a:t>the</a:t>
            </a:r>
            <a:r>
              <a:rPr lang="de-DE" sz="1500" b="1" dirty="0">
                <a:solidFill>
                  <a:schemeClr val="dk1"/>
                </a:solidFill>
                <a:latin typeface="Lato"/>
                <a:ea typeface="Lato"/>
                <a:cs typeface="Lato"/>
                <a:sym typeface="Lato"/>
              </a:rPr>
              <a:t> </a:t>
            </a:r>
            <a:r>
              <a:rPr lang="de-DE" sz="1500" b="1" dirty="0" err="1">
                <a:solidFill>
                  <a:schemeClr val="dk1"/>
                </a:solidFill>
                <a:latin typeface="Lato"/>
                <a:ea typeface="Lato"/>
                <a:cs typeface="Lato"/>
                <a:sym typeface="Lato"/>
              </a:rPr>
              <a:t>following</a:t>
            </a:r>
            <a:r>
              <a:rPr lang="de-DE" sz="1500" b="1" dirty="0">
                <a:solidFill>
                  <a:schemeClr val="dk1"/>
                </a:solidFill>
                <a:latin typeface="Lato"/>
                <a:ea typeface="Lato"/>
                <a:cs typeface="Lato"/>
                <a:sym typeface="Lato"/>
              </a:rPr>
              <a:t> </a:t>
            </a:r>
            <a:r>
              <a:rPr lang="de-DE" sz="1500" b="1" dirty="0" err="1">
                <a:solidFill>
                  <a:schemeClr val="dk1"/>
                </a:solidFill>
                <a:latin typeface="Lato"/>
                <a:ea typeface="Lato"/>
                <a:cs typeface="Lato"/>
                <a:sym typeface="Lato"/>
              </a:rPr>
              <a:t>questions</a:t>
            </a:r>
            <a:r>
              <a:rPr lang="de-DE" sz="1500" b="1" dirty="0">
                <a:solidFill>
                  <a:schemeClr val="dk1"/>
                </a:solidFill>
                <a:latin typeface="Lato"/>
                <a:ea typeface="Lato"/>
                <a:cs typeface="Lato"/>
                <a:sym typeface="Lato"/>
              </a:rPr>
              <a:t>! </a:t>
            </a:r>
            <a:endParaRPr sz="1500" b="1" dirty="0">
              <a:solidFill>
                <a:schemeClr val="dk1"/>
              </a:solidFill>
              <a:latin typeface="Lato"/>
              <a:ea typeface="Lato"/>
              <a:cs typeface="Lato"/>
              <a:sym typeface="Lato"/>
            </a:endParaRPr>
          </a:p>
          <a:p>
            <a:pPr marL="0" lvl="0" indent="0" algn="l" rtl="0">
              <a:spcBef>
                <a:spcPts val="600"/>
              </a:spcBef>
              <a:spcAft>
                <a:spcPts val="0"/>
              </a:spcAft>
              <a:buNone/>
            </a:pPr>
            <a:r>
              <a:rPr lang="de-DE" sz="1500" b="1" dirty="0">
                <a:solidFill>
                  <a:schemeClr val="dk1"/>
                </a:solidFill>
                <a:latin typeface="Lato"/>
                <a:ea typeface="Lato"/>
                <a:cs typeface="Lato"/>
                <a:sym typeface="Lato"/>
              </a:rPr>
              <a:t>→ </a:t>
            </a:r>
            <a:r>
              <a:rPr lang="de-DE" sz="1500" b="1" dirty="0" err="1">
                <a:solidFill>
                  <a:schemeClr val="dk1"/>
                </a:solidFill>
                <a:latin typeface="Lato"/>
                <a:ea typeface="Lato"/>
                <a:cs typeface="Lato"/>
                <a:sym typeface="Lato"/>
              </a:rPr>
              <a:t>Develop</a:t>
            </a:r>
            <a:r>
              <a:rPr lang="de-DE" sz="1500" b="1" dirty="0">
                <a:solidFill>
                  <a:schemeClr val="dk1"/>
                </a:solidFill>
                <a:latin typeface="Lato"/>
                <a:ea typeface="Lato"/>
                <a:cs typeface="Lato"/>
                <a:sym typeface="Lato"/>
              </a:rPr>
              <a:t> </a:t>
            </a:r>
            <a:r>
              <a:rPr lang="de-DE" sz="1500" b="1" dirty="0" err="1">
                <a:solidFill>
                  <a:schemeClr val="dk1"/>
                </a:solidFill>
                <a:latin typeface="Lato"/>
                <a:ea typeface="Lato"/>
                <a:cs typeface="Lato"/>
                <a:sym typeface="Lato"/>
              </a:rPr>
              <a:t>guidelines</a:t>
            </a:r>
            <a:r>
              <a:rPr lang="de-DE" sz="1500" b="1" dirty="0">
                <a:solidFill>
                  <a:schemeClr val="dk1"/>
                </a:solidFill>
                <a:latin typeface="Lato"/>
                <a:ea typeface="Lato"/>
                <a:cs typeface="Lato"/>
                <a:sym typeface="Lato"/>
              </a:rPr>
              <a:t> </a:t>
            </a:r>
            <a:r>
              <a:rPr lang="de-DE" sz="1500" b="1" dirty="0" err="1">
                <a:solidFill>
                  <a:schemeClr val="dk1"/>
                </a:solidFill>
                <a:latin typeface="Lato"/>
                <a:ea typeface="Lato"/>
                <a:cs typeface="Lato"/>
                <a:sym typeface="Lato"/>
              </a:rPr>
              <a:t>for</a:t>
            </a:r>
            <a:r>
              <a:rPr lang="de-DE" sz="1500" b="1" dirty="0">
                <a:solidFill>
                  <a:schemeClr val="dk1"/>
                </a:solidFill>
                <a:latin typeface="Lato"/>
                <a:ea typeface="Lato"/>
                <a:cs typeface="Lato"/>
                <a:sym typeface="Lato"/>
              </a:rPr>
              <a:t> </a:t>
            </a:r>
            <a:r>
              <a:rPr lang="de-DE" sz="1500" b="1" dirty="0" err="1">
                <a:solidFill>
                  <a:schemeClr val="dk1"/>
                </a:solidFill>
                <a:latin typeface="Lato"/>
                <a:ea typeface="Lato"/>
                <a:cs typeface="Lato"/>
                <a:sym typeface="Lato"/>
              </a:rPr>
              <a:t>the</a:t>
            </a:r>
            <a:r>
              <a:rPr lang="de-DE" sz="1500" b="1" dirty="0">
                <a:solidFill>
                  <a:schemeClr val="dk1"/>
                </a:solidFill>
                <a:latin typeface="Lato"/>
                <a:ea typeface="Lato"/>
                <a:cs typeface="Lato"/>
                <a:sym typeface="Lato"/>
              </a:rPr>
              <a:t> </a:t>
            </a:r>
            <a:r>
              <a:rPr lang="de-DE" sz="1500" b="1" dirty="0" err="1">
                <a:solidFill>
                  <a:schemeClr val="dk1"/>
                </a:solidFill>
                <a:latin typeface="Lato"/>
                <a:ea typeface="Lato"/>
                <a:cs typeface="Lato"/>
                <a:sym typeface="Lato"/>
              </a:rPr>
              <a:t>respective</a:t>
            </a:r>
            <a:r>
              <a:rPr lang="de-DE" sz="1500" b="1" dirty="0">
                <a:solidFill>
                  <a:schemeClr val="dk1"/>
                </a:solidFill>
                <a:latin typeface="Lato"/>
                <a:ea typeface="Lato"/>
                <a:cs typeface="Lato"/>
                <a:sym typeface="Lato"/>
              </a:rPr>
              <a:t> </a:t>
            </a:r>
            <a:r>
              <a:rPr lang="de-DE" sz="1500" b="1" dirty="0" err="1">
                <a:solidFill>
                  <a:schemeClr val="dk1"/>
                </a:solidFill>
                <a:latin typeface="Lato"/>
                <a:ea typeface="Lato"/>
                <a:cs typeface="Lato"/>
                <a:sym typeface="Lato"/>
              </a:rPr>
              <a:t>question</a:t>
            </a:r>
            <a:r>
              <a:rPr lang="de-DE" sz="1500" b="1" dirty="0">
                <a:solidFill>
                  <a:schemeClr val="dk1"/>
                </a:solidFill>
                <a:latin typeface="Lato"/>
                <a:ea typeface="Lato"/>
                <a:cs typeface="Lato"/>
                <a:sym typeface="Lato"/>
              </a:rPr>
              <a:t> </a:t>
            </a:r>
            <a:r>
              <a:rPr lang="de-DE" sz="1500" b="1" dirty="0" err="1">
                <a:solidFill>
                  <a:schemeClr val="dk1"/>
                </a:solidFill>
                <a:latin typeface="Lato"/>
                <a:ea typeface="Lato"/>
                <a:cs typeface="Lato"/>
                <a:sym typeface="Lato"/>
              </a:rPr>
              <a:t>and</a:t>
            </a:r>
            <a:r>
              <a:rPr lang="de-DE" sz="1500" b="1" dirty="0">
                <a:solidFill>
                  <a:schemeClr val="dk1"/>
                </a:solidFill>
                <a:latin typeface="Lato"/>
                <a:ea typeface="Lato"/>
                <a:cs typeface="Lato"/>
                <a:sym typeface="Lato"/>
              </a:rPr>
              <a:t> </a:t>
            </a:r>
            <a:r>
              <a:rPr lang="de-DE" sz="1500" b="1" dirty="0" err="1">
                <a:solidFill>
                  <a:schemeClr val="dk1"/>
                </a:solidFill>
                <a:latin typeface="Lato"/>
                <a:ea typeface="Lato"/>
                <a:cs typeface="Lato"/>
                <a:sym typeface="Lato"/>
              </a:rPr>
              <a:t>write</a:t>
            </a:r>
            <a:r>
              <a:rPr lang="de-DE" sz="1500" b="1" dirty="0">
                <a:solidFill>
                  <a:schemeClr val="dk1"/>
                </a:solidFill>
                <a:latin typeface="Lato"/>
                <a:ea typeface="Lato"/>
                <a:cs typeface="Lato"/>
                <a:sym typeface="Lato"/>
              </a:rPr>
              <a:t> </a:t>
            </a:r>
            <a:r>
              <a:rPr lang="de-DE" sz="1500" b="1" dirty="0" err="1">
                <a:solidFill>
                  <a:schemeClr val="dk1"/>
                </a:solidFill>
                <a:latin typeface="Lato"/>
                <a:ea typeface="Lato"/>
                <a:cs typeface="Lato"/>
                <a:sym typeface="Lato"/>
              </a:rPr>
              <a:t>them</a:t>
            </a:r>
            <a:r>
              <a:rPr lang="de-DE" sz="1500" b="1" dirty="0">
                <a:solidFill>
                  <a:schemeClr val="dk1"/>
                </a:solidFill>
                <a:latin typeface="Lato"/>
                <a:ea typeface="Lato"/>
                <a:cs typeface="Lato"/>
                <a:sym typeface="Lato"/>
              </a:rPr>
              <a:t> down on a </a:t>
            </a:r>
            <a:r>
              <a:rPr lang="de-DE" sz="1500" b="1" dirty="0" err="1">
                <a:solidFill>
                  <a:schemeClr val="dk1"/>
                </a:solidFill>
                <a:latin typeface="Lato"/>
                <a:ea typeface="Lato"/>
                <a:cs typeface="Lato"/>
                <a:sym typeface="Lato"/>
              </a:rPr>
              <a:t>poster</a:t>
            </a:r>
            <a:r>
              <a:rPr lang="de-DE" sz="1500" b="1" dirty="0">
                <a:solidFill>
                  <a:schemeClr val="dk1"/>
                </a:solidFill>
                <a:latin typeface="Lato"/>
                <a:ea typeface="Lato"/>
                <a:cs typeface="Lato"/>
                <a:sym typeface="Lato"/>
              </a:rPr>
              <a:t> </a:t>
            </a:r>
            <a:r>
              <a:rPr lang="de-DE" sz="1500" b="1" dirty="0" err="1">
                <a:solidFill>
                  <a:schemeClr val="dk1"/>
                </a:solidFill>
                <a:latin typeface="Lato"/>
                <a:ea typeface="Lato"/>
                <a:cs typeface="Lato"/>
                <a:sym typeface="Lato"/>
              </a:rPr>
              <a:t>or</a:t>
            </a:r>
            <a:r>
              <a:rPr lang="de-DE" sz="1500" b="1" dirty="0">
                <a:solidFill>
                  <a:schemeClr val="dk1"/>
                </a:solidFill>
                <a:latin typeface="Lato"/>
                <a:ea typeface="Lato"/>
                <a:cs typeface="Lato"/>
                <a:sym typeface="Lato"/>
              </a:rPr>
              <a:t> </a:t>
            </a:r>
            <a:r>
              <a:rPr lang="de-DE" sz="1500" b="1" dirty="0" err="1">
                <a:solidFill>
                  <a:schemeClr val="dk1"/>
                </a:solidFill>
                <a:latin typeface="Lato"/>
                <a:ea typeface="Lato"/>
                <a:cs typeface="Lato"/>
                <a:sym typeface="Lato"/>
              </a:rPr>
              <a:t>whiteboard</a:t>
            </a:r>
            <a:r>
              <a:rPr lang="de-DE" sz="1500" b="1" dirty="0">
                <a:solidFill>
                  <a:schemeClr val="dk1"/>
                </a:solidFill>
                <a:latin typeface="Lato"/>
                <a:ea typeface="Lato"/>
                <a:cs typeface="Lato"/>
                <a:sym typeface="Lato"/>
              </a:rPr>
              <a:t> </a:t>
            </a:r>
            <a:endParaRPr sz="1500" b="1" dirty="0">
              <a:solidFill>
                <a:schemeClr val="dk1"/>
              </a:solidFill>
              <a:latin typeface="Lato"/>
              <a:ea typeface="Lato"/>
              <a:cs typeface="Lato"/>
              <a:sym typeface="Lato"/>
            </a:endParaRPr>
          </a:p>
          <a:p>
            <a:pPr marL="0" lvl="0" indent="0" algn="l" rtl="0">
              <a:spcBef>
                <a:spcPts val="0"/>
              </a:spcBef>
              <a:spcAft>
                <a:spcPts val="0"/>
              </a:spcAft>
              <a:buNone/>
            </a:pPr>
            <a:endParaRPr sz="13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gf0b8c5e5f5_0_21"/>
          <p:cNvSpPr txBox="1">
            <a:spLocks noGrp="1"/>
          </p:cNvSpPr>
          <p:nvPr>
            <p:ph type="title"/>
          </p:nvPr>
        </p:nvSpPr>
        <p:spPr>
          <a:xfrm>
            <a:off x="211550" y="396925"/>
            <a:ext cx="4045200" cy="1482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de-DE" sz="2400"/>
              <a:t>Social Media Message</a:t>
            </a:r>
            <a:r>
              <a:rPr lang="de-DE" sz="1100">
                <a:solidFill>
                  <a:schemeClr val="dk1"/>
                </a:solidFill>
                <a:latin typeface="Arial"/>
                <a:ea typeface="Arial"/>
                <a:cs typeface="Arial"/>
                <a:sym typeface="Arial"/>
              </a:rPr>
              <a:t>	</a:t>
            </a:r>
            <a:endParaRPr sz="2400"/>
          </a:p>
        </p:txBody>
      </p:sp>
      <p:sp>
        <p:nvSpPr>
          <p:cNvPr id="465" name="Google Shape;465;gf0b8c5e5f5_0_21"/>
          <p:cNvSpPr txBox="1">
            <a:spLocks noGrp="1"/>
          </p:cNvSpPr>
          <p:nvPr>
            <p:ph type="body" idx="2"/>
          </p:nvPr>
        </p:nvSpPr>
        <p:spPr>
          <a:xfrm>
            <a:off x="4939500" y="836275"/>
            <a:ext cx="3837000" cy="3804600"/>
          </a:xfrm>
          <a:prstGeom prst="rect">
            <a:avLst/>
          </a:prstGeom>
          <a:noFill/>
          <a:ln>
            <a:noFill/>
          </a:ln>
        </p:spPr>
        <p:txBody>
          <a:bodyPr spcFirstLastPara="1" wrap="square" lIns="91425" tIns="91425" rIns="91425" bIns="91425" anchor="ctr" anchorCtr="0">
            <a:noAutofit/>
          </a:bodyPr>
          <a:lstStyle/>
          <a:p>
            <a:pPr marL="457200" lvl="0" indent="-349250" algn="l" rtl="0">
              <a:spcBef>
                <a:spcPts val="1200"/>
              </a:spcBef>
              <a:spcAft>
                <a:spcPts val="0"/>
              </a:spcAft>
              <a:buClr>
                <a:srgbClr val="E5362B"/>
              </a:buClr>
              <a:buSzPts val="1900"/>
              <a:buChar char="●"/>
            </a:pPr>
            <a:r>
              <a:rPr lang="de-DE" sz="1900"/>
              <a:t>Write a </a:t>
            </a:r>
            <a:r>
              <a:rPr lang="de-DE" sz="1900" b="0">
                <a:solidFill>
                  <a:srgbClr val="E5362B"/>
                </a:solidFill>
              </a:rPr>
              <a:t>Twitter message or a Facebook, Instagram or TikTok post in which </a:t>
            </a:r>
            <a:r>
              <a:rPr lang="de-DE" sz="1900"/>
              <a:t>you</a:t>
            </a:r>
            <a:r>
              <a:rPr lang="de-DE" sz="1900" b="0">
                <a:solidFill>
                  <a:srgbClr val="E5362B"/>
                </a:solidFill>
              </a:rPr>
              <a:t> tell their friends why they think freedom of expression is important! </a:t>
            </a:r>
            <a:endParaRPr sz="700">
              <a:solidFill>
                <a:srgbClr val="E5362B"/>
              </a:solidFill>
            </a:endParaRPr>
          </a:p>
          <a:p>
            <a:pPr marL="457200" lvl="0" indent="-349250" algn="l" rtl="0">
              <a:spcBef>
                <a:spcPts val="0"/>
              </a:spcBef>
              <a:spcAft>
                <a:spcPts val="0"/>
              </a:spcAft>
              <a:buClr>
                <a:srgbClr val="E5362B"/>
              </a:buClr>
              <a:buSzPts val="1900"/>
              <a:buChar char="●"/>
            </a:pPr>
            <a:r>
              <a:rPr lang="de-DE" sz="1900"/>
              <a:t>You</a:t>
            </a:r>
            <a:r>
              <a:rPr lang="de-DE" sz="1900" b="0">
                <a:solidFill>
                  <a:srgbClr val="E5362B"/>
                </a:solidFill>
              </a:rPr>
              <a:t> are also welcome to use </a:t>
            </a:r>
            <a:r>
              <a:rPr lang="de-DE" sz="1900"/>
              <a:t>illustrations</a:t>
            </a:r>
            <a:r>
              <a:rPr lang="de-DE" sz="1900" b="0">
                <a:solidFill>
                  <a:srgbClr val="E5362B"/>
                </a:solidFill>
              </a:rPr>
              <a:t>, fotos, symbols ...</a:t>
            </a:r>
            <a:endParaRPr b="0">
              <a:solidFill>
                <a:srgbClr val="E5362B"/>
              </a:solidFill>
            </a:endParaRPr>
          </a:p>
        </p:txBody>
      </p:sp>
      <p:sp>
        <p:nvSpPr>
          <p:cNvPr id="466" name="Google Shape;466;gf0b8c5e5f5_0_21"/>
          <p:cNvSpPr txBox="1">
            <a:spLocks noGrp="1"/>
          </p:cNvSpPr>
          <p:nvPr>
            <p:ph type="sldNum" idx="12"/>
          </p:nvPr>
        </p:nvSpPr>
        <p:spPr>
          <a:xfrm>
            <a:off x="8283733" y="4640967"/>
            <a:ext cx="548700" cy="393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de-DE"/>
              <a:t>11</a:t>
            </a:fld>
            <a:endParaRPr/>
          </a:p>
        </p:txBody>
      </p:sp>
      <p:sp>
        <p:nvSpPr>
          <p:cNvPr id="467" name="Google Shape;467;gf0b8c5e5f5_0_21"/>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pic>
        <p:nvPicPr>
          <p:cNvPr id="468" name="Google Shape;468;gf0b8c5e5f5_0_21"/>
          <p:cNvPicPr preferRelativeResize="0"/>
          <p:nvPr/>
        </p:nvPicPr>
        <p:blipFill>
          <a:blip r:embed="rId3">
            <a:alphaModFix/>
          </a:blip>
          <a:stretch>
            <a:fillRect/>
          </a:stretch>
        </p:blipFill>
        <p:spPr>
          <a:xfrm>
            <a:off x="221112" y="1360579"/>
            <a:ext cx="4133976" cy="275598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de-DE" dirty="0" err="1"/>
              <a:t>Literature</a:t>
            </a:r>
            <a:endParaRPr lang="de-DE" dirty="0"/>
          </a:p>
        </p:txBody>
      </p:sp>
      <p:sp>
        <p:nvSpPr>
          <p:cNvPr id="7" name="Textplatzhalter 6"/>
          <p:cNvSpPr>
            <a:spLocks noGrp="1"/>
          </p:cNvSpPr>
          <p:nvPr>
            <p:ph type="body" idx="1"/>
          </p:nvPr>
        </p:nvSpPr>
        <p:spPr/>
        <p:txBody>
          <a:bodyPr/>
          <a:lstStyle/>
          <a:p>
            <a:pPr marL="114300" indent="0">
              <a:buNone/>
            </a:pPr>
            <a:r>
              <a:rPr lang="en-US" sz="1100" dirty="0">
                <a:solidFill>
                  <a:schemeClr val="tx1"/>
                </a:solidFill>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9"/>
                  </a:ext>
                </a:extLst>
              </a:rPr>
              <a:t>UNESCO (2013) </a:t>
            </a:r>
            <a:r>
              <a:rPr lang="en-US" sz="1100" dirty="0">
                <a:solidFill>
                  <a:schemeClr val="tx1"/>
                </a:solidFill>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9"/>
                  </a:ext>
                </a:extLst>
              </a:rPr>
              <a:t>Freedom </a:t>
            </a:r>
            <a:r>
              <a:rPr lang="en-US" sz="1100" dirty="0">
                <a:solidFill>
                  <a:schemeClr val="tx1"/>
                </a:solidFill>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9"/>
                  </a:ext>
                </a:extLst>
              </a:rPr>
              <a:t>of</a:t>
            </a:r>
            <a:r>
              <a:rPr lang="en-US" sz="1100" dirty="0">
                <a:solidFill>
                  <a:schemeClr val="tx1"/>
                </a:solidFill>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9"/>
                  </a:ext>
                </a:extLst>
              </a:rPr>
              <a:t> </a:t>
            </a:r>
            <a:r>
              <a:rPr lang="en-US" sz="1100" dirty="0">
                <a:solidFill>
                  <a:schemeClr val="tx1"/>
                </a:solidFill>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9"/>
                  </a:ext>
                </a:extLst>
              </a:rPr>
              <a:t>expression</a:t>
            </a:r>
            <a:r>
              <a:rPr lang="en-US" sz="1100" dirty="0">
                <a:solidFill>
                  <a:schemeClr val="tx1"/>
                </a:solidFill>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9"/>
                  </a:ext>
                </a:extLst>
              </a:rPr>
              <a:t> </a:t>
            </a:r>
            <a:r>
              <a:rPr lang="en-US" sz="1100" dirty="0">
                <a:solidFill>
                  <a:schemeClr val="tx1"/>
                </a:solidFill>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9"/>
                  </a:ext>
                </a:extLst>
              </a:rPr>
              <a:t>toolkit</a:t>
            </a:r>
            <a:r>
              <a:rPr lang="en-US" sz="1100" dirty="0">
                <a:solidFill>
                  <a:schemeClr val="tx1"/>
                </a:solidFill>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9"/>
                  </a:ext>
                </a:extLst>
              </a:rPr>
              <a:t>: a </a:t>
            </a:r>
            <a:r>
              <a:rPr lang="en-US" sz="1100" dirty="0">
                <a:solidFill>
                  <a:schemeClr val="tx1"/>
                </a:solidFill>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9"/>
                  </a:ext>
                </a:extLst>
              </a:rPr>
              <a:t>guide</a:t>
            </a:r>
            <a:r>
              <a:rPr lang="en-US" sz="1100" dirty="0">
                <a:solidFill>
                  <a:schemeClr val="tx1"/>
                </a:solidFill>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9"/>
                  </a:ext>
                </a:extLst>
              </a:rPr>
              <a:t> </a:t>
            </a:r>
            <a:r>
              <a:rPr lang="en-US" sz="1100" dirty="0">
                <a:solidFill>
                  <a:schemeClr val="tx1"/>
                </a:solidFill>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9"/>
                  </a:ext>
                </a:extLst>
              </a:rPr>
              <a:t>for</a:t>
            </a:r>
            <a:r>
              <a:rPr lang="en-US" sz="1100" dirty="0">
                <a:solidFill>
                  <a:schemeClr val="tx1"/>
                </a:solidFill>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9"/>
                  </a:ext>
                </a:extLst>
              </a:rPr>
              <a:t> </a:t>
            </a:r>
            <a:r>
              <a:rPr lang="en-US" sz="1100" dirty="0">
                <a:solidFill>
                  <a:schemeClr val="tx1"/>
                </a:solidFill>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9"/>
                  </a:ext>
                </a:extLst>
              </a:rPr>
              <a:t>students</a:t>
            </a:r>
            <a:r>
              <a:rPr lang="en-US" sz="1100" dirty="0">
                <a:solidFill>
                  <a:schemeClr val="tx1"/>
                </a:solidFill>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9"/>
                  </a:ext>
                </a:extLst>
              </a:rPr>
              <a:t>, </a:t>
            </a:r>
            <a:r>
              <a:rPr lang="en-US" sz="1100" dirty="0">
                <a:solidFill>
                  <a:schemeClr val="tx1"/>
                </a:solidFill>
                <a:hlinkClick r:id="rId2"/>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9"/>
                  </a:ext>
                </a:extLst>
              </a:rPr>
              <a:t>http://</a:t>
            </a:r>
            <a:r>
              <a:rPr lang="en-US" sz="1100" dirty="0" err="1">
                <a:solidFill>
                  <a:schemeClr val="tx1"/>
                </a:solidFill>
                <a:hlinkClick r:id="rId2"/>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9"/>
                  </a:ext>
                </a:extLst>
              </a:rPr>
              <a:t>www.unesco.org</a:t>
            </a:r>
            <a:r>
              <a:rPr lang="en-US" sz="1100" dirty="0">
                <a:solidFill>
                  <a:schemeClr val="tx1"/>
                </a:solidFill>
                <a:hlinkClick r:id="rId2"/>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9"/>
                  </a:ext>
                </a:extLst>
              </a:rPr>
              <a:t>/</a:t>
            </a:r>
            <a:r>
              <a:rPr lang="en-US" sz="1100" dirty="0">
                <a:solidFill>
                  <a:schemeClr val="tx1"/>
                </a:solidFill>
                <a:hlinkClick r:id="rId2"/>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9"/>
                  </a:ext>
                </a:extLst>
              </a:rPr>
              <a:t>new</a:t>
            </a:r>
            <a:r>
              <a:rPr lang="en-US" sz="1100" dirty="0">
                <a:solidFill>
                  <a:schemeClr val="tx1"/>
                </a:solidFill>
                <a:hlinkClick r:id="rId2"/>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9"/>
                  </a:ext>
                </a:extLst>
              </a:rPr>
              <a:t>/</a:t>
            </a:r>
            <a:r>
              <a:rPr lang="en-US" sz="1100" dirty="0" err="1">
                <a:solidFill>
                  <a:schemeClr val="tx1"/>
                </a:solidFill>
                <a:hlinkClick r:id="rId2"/>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9"/>
                  </a:ext>
                </a:extLst>
              </a:rPr>
              <a:t>en</a:t>
            </a:r>
            <a:r>
              <a:rPr lang="en-US" sz="1100" dirty="0">
                <a:solidFill>
                  <a:schemeClr val="tx1"/>
                </a:solidFill>
                <a:hlinkClick r:id="rId2"/>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9"/>
                  </a:ext>
                </a:extLst>
              </a:rPr>
              <a:t>/</a:t>
            </a:r>
            <a:r>
              <a:rPr lang="en-US" sz="1100" dirty="0">
                <a:solidFill>
                  <a:schemeClr val="tx1"/>
                </a:solidFill>
                <a:hlinkClick r:id="rId2"/>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9"/>
                  </a:ext>
                </a:extLst>
              </a:rPr>
              <a:t>communication</a:t>
            </a:r>
            <a:r>
              <a:rPr lang="en-US" sz="1100" dirty="0">
                <a:solidFill>
                  <a:schemeClr val="tx1"/>
                </a:solidFill>
                <a:hlinkClick r:id="rId2"/>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9"/>
                  </a:ext>
                </a:extLst>
              </a:rPr>
              <a:t>-</a:t>
            </a:r>
            <a:r>
              <a:rPr lang="en-US" sz="1100" dirty="0">
                <a:solidFill>
                  <a:schemeClr val="tx1"/>
                </a:solidFill>
                <a:hlinkClick r:id="rId2"/>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9"/>
                  </a:ext>
                </a:extLst>
              </a:rPr>
              <a:t>and</a:t>
            </a:r>
            <a:r>
              <a:rPr lang="en-US" sz="1100" dirty="0">
                <a:solidFill>
                  <a:schemeClr val="tx1"/>
                </a:solidFill>
                <a:hlinkClick r:id="rId2"/>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9"/>
                  </a:ext>
                </a:extLst>
              </a:rPr>
              <a:t>-information/</a:t>
            </a:r>
            <a:r>
              <a:rPr lang="en-US" sz="1100" dirty="0">
                <a:solidFill>
                  <a:schemeClr val="tx1"/>
                </a:solidFill>
                <a:hlinkClick r:id="rId2"/>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9"/>
                  </a:ext>
                </a:extLst>
              </a:rPr>
              <a:t>resources</a:t>
            </a:r>
            <a:r>
              <a:rPr lang="en-US" sz="1100" dirty="0">
                <a:solidFill>
                  <a:schemeClr val="tx1"/>
                </a:solidFill>
                <a:hlinkClick r:id="rId2"/>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9"/>
                  </a:ext>
                </a:extLst>
              </a:rPr>
              <a:t>/</a:t>
            </a:r>
            <a:r>
              <a:rPr lang="en-US" sz="1100" dirty="0">
                <a:solidFill>
                  <a:schemeClr val="tx1"/>
                </a:solidFill>
                <a:hlinkClick r:id="rId2"/>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9"/>
                  </a:ext>
                </a:extLst>
              </a:rPr>
              <a:t>publications</a:t>
            </a:r>
            <a:r>
              <a:rPr lang="en-US" sz="1100" dirty="0">
                <a:solidFill>
                  <a:schemeClr val="tx1"/>
                </a:solidFill>
                <a:hlinkClick r:id="rId2"/>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9"/>
                  </a:ext>
                </a:extLst>
              </a:rPr>
              <a:t>-</a:t>
            </a:r>
            <a:r>
              <a:rPr lang="en-US" sz="1100" dirty="0">
                <a:solidFill>
                  <a:schemeClr val="tx1"/>
                </a:solidFill>
                <a:hlinkClick r:id="rId2"/>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9"/>
                  </a:ext>
                </a:extLst>
              </a:rPr>
              <a:t>and</a:t>
            </a:r>
            <a:r>
              <a:rPr lang="en-US" sz="1100" dirty="0">
                <a:solidFill>
                  <a:schemeClr val="tx1"/>
                </a:solidFill>
                <a:hlinkClick r:id="rId2"/>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9"/>
                  </a:ext>
                </a:extLst>
              </a:rPr>
              <a:t>-</a:t>
            </a:r>
            <a:r>
              <a:rPr lang="en-US" sz="1100" dirty="0">
                <a:solidFill>
                  <a:schemeClr val="tx1"/>
                </a:solidFill>
                <a:hlinkClick r:id="rId2"/>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9"/>
                  </a:ext>
                </a:extLst>
              </a:rPr>
              <a:t>communication</a:t>
            </a:r>
            <a:r>
              <a:rPr lang="en-US" sz="1100" dirty="0">
                <a:solidFill>
                  <a:schemeClr val="tx1"/>
                </a:solidFill>
                <a:hlinkClick r:id="rId2"/>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9"/>
                  </a:ext>
                </a:extLst>
              </a:rPr>
              <a:t>-materials/</a:t>
            </a:r>
            <a:r>
              <a:rPr lang="en-US" sz="1100" dirty="0">
                <a:solidFill>
                  <a:schemeClr val="tx1"/>
                </a:solidFill>
                <a:hlinkClick r:id="rId2"/>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9"/>
                  </a:ext>
                </a:extLst>
              </a:rPr>
              <a:t>publications</a:t>
            </a:r>
            <a:r>
              <a:rPr lang="en-US" sz="1100" dirty="0">
                <a:solidFill>
                  <a:schemeClr val="tx1"/>
                </a:solidFill>
                <a:hlinkClick r:id="rId2"/>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9"/>
                  </a:ext>
                </a:extLst>
              </a:rPr>
              <a:t>/</a:t>
            </a:r>
            <a:r>
              <a:rPr lang="en-US" sz="1100" dirty="0">
                <a:solidFill>
                  <a:schemeClr val="tx1"/>
                </a:solidFill>
                <a:hlinkClick r:id="rId2"/>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9"/>
                  </a:ext>
                </a:extLst>
              </a:rPr>
              <a:t>full</a:t>
            </a:r>
            <a:r>
              <a:rPr lang="en-US" sz="1100" dirty="0">
                <a:solidFill>
                  <a:schemeClr val="tx1"/>
                </a:solidFill>
                <a:hlinkClick r:id="rId2"/>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9"/>
                  </a:ext>
                </a:extLst>
              </a:rPr>
              <a:t>-list/</a:t>
            </a:r>
            <a:r>
              <a:rPr lang="en-US" sz="1100" dirty="0">
                <a:solidFill>
                  <a:schemeClr val="tx1"/>
                </a:solidFill>
                <a:hlinkClick r:id="rId2"/>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9"/>
                  </a:ext>
                </a:extLst>
              </a:rPr>
              <a:t>freedom</a:t>
            </a:r>
            <a:r>
              <a:rPr lang="en-US" sz="1100" dirty="0">
                <a:solidFill>
                  <a:schemeClr val="tx1"/>
                </a:solidFill>
                <a:hlinkClick r:id="rId2"/>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9"/>
                  </a:ext>
                </a:extLst>
              </a:rPr>
              <a:t>-</a:t>
            </a:r>
            <a:r>
              <a:rPr lang="en-US" sz="1100" dirty="0">
                <a:solidFill>
                  <a:schemeClr val="tx1"/>
                </a:solidFill>
                <a:hlinkClick r:id="rId2"/>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9"/>
                  </a:ext>
                </a:extLst>
              </a:rPr>
              <a:t>of</a:t>
            </a:r>
            <a:r>
              <a:rPr lang="en-US" sz="1100" dirty="0">
                <a:solidFill>
                  <a:schemeClr val="tx1"/>
                </a:solidFill>
                <a:hlinkClick r:id="rId2"/>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9"/>
                  </a:ext>
                </a:extLst>
              </a:rPr>
              <a:t>-expression-toolkit-a-</a:t>
            </a:r>
            <a:r>
              <a:rPr lang="en-US" sz="1100" dirty="0">
                <a:solidFill>
                  <a:schemeClr val="tx1"/>
                </a:solidFill>
                <a:hlinkClick r:id="rId2"/>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9"/>
                  </a:ext>
                </a:extLst>
              </a:rPr>
              <a:t>guide</a:t>
            </a:r>
            <a:r>
              <a:rPr lang="en-US" sz="1100" dirty="0">
                <a:solidFill>
                  <a:schemeClr val="tx1"/>
                </a:solidFill>
                <a:hlinkClick r:id="rId2"/>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9"/>
                  </a:ext>
                </a:extLst>
              </a:rPr>
              <a:t>-</a:t>
            </a:r>
            <a:r>
              <a:rPr lang="en-US" sz="1100" dirty="0">
                <a:solidFill>
                  <a:schemeClr val="tx1"/>
                </a:solidFill>
                <a:hlinkClick r:id="rId2"/>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9"/>
                  </a:ext>
                </a:extLst>
              </a:rPr>
              <a:t>for-students</a:t>
            </a:r>
            <a:r>
              <a:rPr lang="en-US" sz="1100" dirty="0">
                <a:solidFill>
                  <a:schemeClr val="tx1"/>
                </a:solidFill>
                <a:hlinkClick r:id="rId2"/>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9"/>
                  </a:ext>
                </a:extLst>
              </a:rPr>
              <a:t>/</a:t>
            </a:r>
            <a:r>
              <a:rPr lang="en-US" sz="1100" dirty="0">
                <a:solidFill>
                  <a:schemeClr val="tx1"/>
                </a:solidFill>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9"/>
                  </a:ext>
                </a:extLst>
              </a:rPr>
              <a:t>, </a:t>
            </a:r>
            <a:r>
              <a:rPr lang="en-US" sz="1100" dirty="0">
                <a:solidFill>
                  <a:schemeClr val="tx1"/>
                </a:solidFill>
                <a:latin typeface="Lato" panose="020B0604020202020204" charset="0"/>
                <a:ea typeface="Lato" panose="020B0604020202020204" charset="0"/>
                <a:cs typeface="Lato" panose="020B0604020202020204" charset="0"/>
                <a:sym typeface="Arial"/>
              </a:rPr>
              <a:t>accessed 13 October 2021.</a:t>
            </a:r>
          </a:p>
          <a:p>
            <a:pPr marL="114300" indent="0">
              <a:buNone/>
            </a:pPr>
            <a:endParaRPr lang="en-US" sz="1100" dirty="0">
              <a:solidFill>
                <a:schemeClr val="dk1"/>
              </a:solidFill>
            </a:endParaRPr>
          </a:p>
          <a:p>
            <a:pPr marL="114300" indent="0">
              <a:buNone/>
            </a:pPr>
            <a:endParaRPr lang="en-US" sz="1100" b="1" dirty="0">
              <a:solidFill>
                <a:schemeClr val="dk1"/>
              </a:solidFill>
            </a:endParaRPr>
          </a:p>
          <a:p>
            <a:pPr marL="114300" indent="0">
              <a:buNone/>
            </a:pPr>
            <a:endParaRPr lang="de-DE" sz="1100" dirty="0"/>
          </a:p>
        </p:txBody>
      </p:sp>
      <p:sp>
        <p:nvSpPr>
          <p:cNvPr id="5" name="Foliennummernplatzhalt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de-DE" smtClean="0"/>
              <a:t>12</a:t>
            </a:fld>
            <a:endParaRPr lang="de-DE"/>
          </a:p>
        </p:txBody>
      </p:sp>
    </p:spTree>
    <p:extLst>
      <p:ext uri="{BB962C8B-B14F-4D97-AF65-F5344CB8AC3E}">
        <p14:creationId xmlns:p14="http://schemas.microsoft.com/office/powerpoint/2010/main" val="1713955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2"/>
          <p:cNvSpPr txBox="1">
            <a:spLocks noGrp="1"/>
          </p:cNvSpPr>
          <p:nvPr>
            <p:ph type="title"/>
          </p:nvPr>
        </p:nvSpPr>
        <p:spPr>
          <a:xfrm>
            <a:off x="311700" y="336750"/>
            <a:ext cx="68028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de-DE"/>
              <a:t>Overview</a:t>
            </a:r>
            <a:endParaRPr/>
          </a:p>
        </p:txBody>
      </p:sp>
      <p:sp>
        <p:nvSpPr>
          <p:cNvPr id="85" name="Google Shape;85;p2"/>
          <p:cNvSpPr txBox="1">
            <a:spLocks noGrp="1"/>
          </p:cNvSpPr>
          <p:nvPr>
            <p:ph type="body" idx="1"/>
          </p:nvPr>
        </p:nvSpPr>
        <p:spPr>
          <a:xfrm>
            <a:off x="311700" y="1032300"/>
            <a:ext cx="8520600" cy="3256500"/>
          </a:xfrm>
          <a:prstGeom prst="rect">
            <a:avLst/>
          </a:prstGeom>
          <a:solidFill>
            <a:srgbClr val="363F83"/>
          </a:solidFill>
          <a:ln>
            <a:noFill/>
          </a:ln>
        </p:spPr>
        <p:txBody>
          <a:bodyPr spcFirstLastPara="1" wrap="square" lIns="91425" tIns="91425" rIns="91425" bIns="91425" anchor="ctr" anchorCtr="0">
            <a:noAutofit/>
          </a:bodyPr>
          <a:lstStyle/>
          <a:p>
            <a:pPr marL="342900" lvl="0" indent="-355600" algn="l" rtl="0">
              <a:lnSpc>
                <a:spcPct val="115000"/>
              </a:lnSpc>
              <a:spcBef>
                <a:spcPts val="0"/>
              </a:spcBef>
              <a:spcAft>
                <a:spcPts val="0"/>
              </a:spcAft>
              <a:buClr>
                <a:schemeClr val="lt1"/>
              </a:buClr>
              <a:buSzPts val="2000"/>
              <a:buFont typeface="Teko"/>
              <a:buAutoNum type="arabicPeriod"/>
            </a:pPr>
            <a:r>
              <a:rPr lang="de-DE" sz="2000" b="1" dirty="0">
                <a:solidFill>
                  <a:schemeClr val="lt1"/>
                </a:solidFill>
                <a:latin typeface="Lato" panose="020F0502020204030203" pitchFamily="34" charset="0"/>
                <a:ea typeface="Lato" panose="020F0502020204030203" pitchFamily="34" charset="0"/>
                <a:cs typeface="Lato" panose="020F0502020204030203" pitchFamily="34" charset="0"/>
                <a:sym typeface="Teko"/>
              </a:rPr>
              <a:t>Science </a:t>
            </a:r>
            <a:r>
              <a:rPr lang="de-DE" sz="2000" b="1" dirty="0" err="1">
                <a:solidFill>
                  <a:schemeClr val="lt1"/>
                </a:solidFill>
                <a:latin typeface="Lato" panose="020F0502020204030203" pitchFamily="34" charset="0"/>
                <a:ea typeface="Lato" panose="020F0502020204030203" pitchFamily="34" charset="0"/>
                <a:cs typeface="Lato" panose="020F0502020204030203" pitchFamily="34" charset="0"/>
                <a:sym typeface="Teko"/>
              </a:rPr>
              <a:t>and</a:t>
            </a:r>
            <a:r>
              <a:rPr lang="de-DE" sz="2000" b="1" dirty="0">
                <a:solidFill>
                  <a:schemeClr val="lt1"/>
                </a:solidFill>
                <a:latin typeface="Lato" panose="020F0502020204030203" pitchFamily="34" charset="0"/>
                <a:ea typeface="Lato" panose="020F0502020204030203" pitchFamily="34" charset="0"/>
                <a:cs typeface="Lato" panose="020F0502020204030203" pitchFamily="34" charset="0"/>
                <a:sym typeface="Teko"/>
              </a:rPr>
              <a:t> </a:t>
            </a:r>
            <a:r>
              <a:rPr lang="de-DE" sz="2000" b="1" dirty="0" err="1">
                <a:solidFill>
                  <a:schemeClr val="lt1"/>
                </a:solidFill>
                <a:latin typeface="Lato" panose="020F0502020204030203" pitchFamily="34" charset="0"/>
                <a:ea typeface="Lato" panose="020F0502020204030203" pitchFamily="34" charset="0"/>
                <a:cs typeface="Lato" panose="020F0502020204030203" pitchFamily="34" charset="0"/>
                <a:sym typeface="Teko"/>
              </a:rPr>
              <a:t>its</a:t>
            </a:r>
            <a:r>
              <a:rPr lang="de-DE" sz="2000" b="1" dirty="0">
                <a:solidFill>
                  <a:schemeClr val="lt1"/>
                </a:solidFill>
                <a:latin typeface="Lato" panose="020F0502020204030203" pitchFamily="34" charset="0"/>
                <a:ea typeface="Lato" panose="020F0502020204030203" pitchFamily="34" charset="0"/>
                <a:cs typeface="Lato" panose="020F0502020204030203" pitchFamily="34" charset="0"/>
                <a:sym typeface="Teko"/>
              </a:rPr>
              <a:t> </a:t>
            </a:r>
            <a:r>
              <a:rPr lang="de-DE" sz="2000" b="1" dirty="0" err="1">
                <a:solidFill>
                  <a:schemeClr val="lt1"/>
                </a:solidFill>
                <a:latin typeface="Lato" panose="020F0502020204030203" pitchFamily="34" charset="0"/>
                <a:ea typeface="Lato" panose="020F0502020204030203" pitchFamily="34" charset="0"/>
                <a:cs typeface="Lato" panose="020F0502020204030203" pitchFamily="34" charset="0"/>
                <a:sym typeface="Teko"/>
              </a:rPr>
              <a:t>Role</a:t>
            </a:r>
            <a:r>
              <a:rPr lang="de-DE" sz="2000" b="1" dirty="0">
                <a:solidFill>
                  <a:schemeClr val="lt1"/>
                </a:solidFill>
                <a:latin typeface="Lato" panose="020F0502020204030203" pitchFamily="34" charset="0"/>
                <a:ea typeface="Lato" panose="020F0502020204030203" pitchFamily="34" charset="0"/>
                <a:cs typeface="Lato" panose="020F0502020204030203" pitchFamily="34" charset="0"/>
                <a:sym typeface="Teko"/>
              </a:rPr>
              <a:t> in Relation </a:t>
            </a:r>
            <a:r>
              <a:rPr lang="de-DE" sz="2000" b="1" dirty="0" err="1">
                <a:solidFill>
                  <a:schemeClr val="lt1"/>
                </a:solidFill>
                <a:latin typeface="Lato" panose="020F0502020204030203" pitchFamily="34" charset="0"/>
                <a:ea typeface="Lato" panose="020F0502020204030203" pitchFamily="34" charset="0"/>
                <a:cs typeface="Lato" panose="020F0502020204030203" pitchFamily="34" charset="0"/>
                <a:sym typeface="Teko"/>
              </a:rPr>
              <a:t>to</a:t>
            </a:r>
            <a:r>
              <a:rPr lang="de-DE" sz="2000" b="1" dirty="0">
                <a:solidFill>
                  <a:schemeClr val="lt1"/>
                </a:solidFill>
                <a:latin typeface="Lato" panose="020F0502020204030203" pitchFamily="34" charset="0"/>
                <a:ea typeface="Lato" panose="020F0502020204030203" pitchFamily="34" charset="0"/>
                <a:cs typeface="Lato" panose="020F0502020204030203" pitchFamily="34" charset="0"/>
                <a:sym typeface="Teko"/>
              </a:rPr>
              <a:t> </a:t>
            </a:r>
            <a:r>
              <a:rPr lang="de-DE" sz="2000" b="1" dirty="0" err="1">
                <a:solidFill>
                  <a:schemeClr val="lt1"/>
                </a:solidFill>
                <a:latin typeface="Lato" panose="020F0502020204030203" pitchFamily="34" charset="0"/>
                <a:ea typeface="Lato" panose="020F0502020204030203" pitchFamily="34" charset="0"/>
                <a:cs typeface="Lato" panose="020F0502020204030203" pitchFamily="34" charset="0"/>
                <a:sym typeface="Teko"/>
              </a:rPr>
              <a:t>Controversial</a:t>
            </a:r>
            <a:r>
              <a:rPr lang="de-DE" sz="2000" b="1" dirty="0">
                <a:solidFill>
                  <a:schemeClr val="lt1"/>
                </a:solidFill>
                <a:latin typeface="Lato" panose="020F0502020204030203" pitchFamily="34" charset="0"/>
                <a:ea typeface="Lato" panose="020F0502020204030203" pitchFamily="34" charset="0"/>
                <a:cs typeface="Lato" panose="020F0502020204030203" pitchFamily="34" charset="0"/>
                <a:sym typeface="Teko"/>
              </a:rPr>
              <a:t> </a:t>
            </a:r>
            <a:r>
              <a:rPr lang="de-DE" sz="2000" b="1" dirty="0" err="1">
                <a:solidFill>
                  <a:schemeClr val="lt1"/>
                </a:solidFill>
                <a:latin typeface="Lato" panose="020F0502020204030203" pitchFamily="34" charset="0"/>
                <a:ea typeface="Lato" panose="020F0502020204030203" pitchFamily="34" charset="0"/>
                <a:cs typeface="Lato" panose="020F0502020204030203" pitchFamily="34" charset="0"/>
                <a:sym typeface="Teko"/>
              </a:rPr>
              <a:t>Issues</a:t>
            </a:r>
            <a:r>
              <a:rPr lang="de-DE" sz="2000" b="1" dirty="0">
                <a:solidFill>
                  <a:schemeClr val="lt1"/>
                </a:solidFill>
                <a:latin typeface="Lato" panose="020F0502020204030203" pitchFamily="34" charset="0"/>
                <a:ea typeface="Lato" panose="020F0502020204030203" pitchFamily="34" charset="0"/>
                <a:cs typeface="Lato" panose="020F0502020204030203" pitchFamily="34" charset="0"/>
                <a:sym typeface="Teko"/>
              </a:rPr>
              <a:t> </a:t>
            </a:r>
            <a:r>
              <a:rPr lang="de-DE" sz="2000" b="1" dirty="0" err="1">
                <a:solidFill>
                  <a:schemeClr val="lt1"/>
                </a:solidFill>
                <a:latin typeface="Lato" panose="020F0502020204030203" pitchFamily="34" charset="0"/>
                <a:ea typeface="Lato" panose="020F0502020204030203" pitchFamily="34" charset="0"/>
                <a:cs typeface="Lato" panose="020F0502020204030203" pitchFamily="34" charset="0"/>
                <a:sym typeface="Teko"/>
              </a:rPr>
              <a:t>and</a:t>
            </a:r>
            <a:r>
              <a:rPr lang="de-DE" sz="2000" b="1" dirty="0">
                <a:solidFill>
                  <a:schemeClr val="lt1"/>
                </a:solidFill>
                <a:latin typeface="Lato" panose="020F0502020204030203" pitchFamily="34" charset="0"/>
                <a:ea typeface="Lato" panose="020F0502020204030203" pitchFamily="34" charset="0"/>
                <a:cs typeface="Lato" panose="020F0502020204030203" pitchFamily="34" charset="0"/>
                <a:sym typeface="Teko"/>
              </a:rPr>
              <a:t> Models </a:t>
            </a:r>
            <a:r>
              <a:rPr lang="de-DE" sz="2000" b="1" dirty="0" err="1">
                <a:solidFill>
                  <a:schemeClr val="lt1"/>
                </a:solidFill>
                <a:latin typeface="Lato" panose="020F0502020204030203" pitchFamily="34" charset="0"/>
                <a:ea typeface="Lato" panose="020F0502020204030203" pitchFamily="34" charset="0"/>
                <a:cs typeface="Lato" panose="020F0502020204030203" pitchFamily="34" charset="0"/>
                <a:sym typeface="Teko"/>
              </a:rPr>
              <a:t>of</a:t>
            </a:r>
            <a:r>
              <a:rPr lang="de-DE" sz="2000" b="1" dirty="0">
                <a:solidFill>
                  <a:schemeClr val="lt1"/>
                </a:solidFill>
                <a:latin typeface="Lato" panose="020F0502020204030203" pitchFamily="34" charset="0"/>
                <a:ea typeface="Lato" panose="020F0502020204030203" pitchFamily="34" charset="0"/>
                <a:cs typeface="Lato" panose="020F0502020204030203" pitchFamily="34" charset="0"/>
                <a:sym typeface="Teko"/>
              </a:rPr>
              <a:t> Science Communication </a:t>
            </a:r>
            <a:endParaRPr sz="2000" b="1" dirty="0">
              <a:solidFill>
                <a:schemeClr val="lt1"/>
              </a:solidFill>
              <a:latin typeface="Lato" panose="020F0502020204030203" pitchFamily="34" charset="0"/>
              <a:ea typeface="Lato" panose="020F0502020204030203" pitchFamily="34" charset="0"/>
              <a:cs typeface="Lato" panose="020F0502020204030203" pitchFamily="34" charset="0"/>
              <a:sym typeface="Teko"/>
            </a:endParaRPr>
          </a:p>
          <a:p>
            <a:pPr marL="342900" lvl="0" indent="-355600" algn="l" rtl="0">
              <a:lnSpc>
                <a:spcPct val="115000"/>
              </a:lnSpc>
              <a:spcBef>
                <a:spcPts val="600"/>
              </a:spcBef>
              <a:spcAft>
                <a:spcPts val="0"/>
              </a:spcAft>
              <a:buClr>
                <a:schemeClr val="lt1"/>
              </a:buClr>
              <a:buSzPts val="2000"/>
              <a:buFont typeface="Teko"/>
              <a:buAutoNum type="arabicPeriod"/>
            </a:pPr>
            <a:r>
              <a:rPr lang="de-DE" sz="2000" b="1" dirty="0">
                <a:solidFill>
                  <a:schemeClr val="lt1"/>
                </a:solidFill>
                <a:latin typeface="Lato" panose="020F0502020204030203" pitchFamily="34" charset="0"/>
                <a:ea typeface="Lato" panose="020F0502020204030203" pitchFamily="34" charset="0"/>
                <a:cs typeface="Lato" panose="020F0502020204030203" pitchFamily="34" charset="0"/>
                <a:sym typeface="Teko"/>
              </a:rPr>
              <a:t>Scientific </a:t>
            </a:r>
            <a:r>
              <a:rPr lang="de-DE" sz="2000" b="1" dirty="0" err="1">
                <a:solidFill>
                  <a:schemeClr val="lt1"/>
                </a:solidFill>
                <a:latin typeface="Lato" panose="020F0502020204030203" pitchFamily="34" charset="0"/>
                <a:ea typeface="Lato" panose="020F0502020204030203" pitchFamily="34" charset="0"/>
                <a:cs typeface="Lato" panose="020F0502020204030203" pitchFamily="34" charset="0"/>
                <a:sym typeface="Teko"/>
              </a:rPr>
              <a:t>Literacy</a:t>
            </a:r>
            <a:r>
              <a:rPr lang="de-DE" sz="2000" b="1" dirty="0">
                <a:solidFill>
                  <a:schemeClr val="lt1"/>
                </a:solidFill>
                <a:latin typeface="Lato" panose="020F0502020204030203" pitchFamily="34" charset="0"/>
                <a:ea typeface="Lato" panose="020F0502020204030203" pitchFamily="34" charset="0"/>
                <a:cs typeface="Lato" panose="020F0502020204030203" pitchFamily="34" charset="0"/>
                <a:sym typeface="Teko"/>
              </a:rPr>
              <a:t> </a:t>
            </a:r>
            <a:endParaRPr sz="2000" b="1" dirty="0">
              <a:solidFill>
                <a:schemeClr val="lt1"/>
              </a:solidFill>
              <a:latin typeface="Lato" panose="020F0502020204030203" pitchFamily="34" charset="0"/>
              <a:ea typeface="Lato" panose="020F0502020204030203" pitchFamily="34" charset="0"/>
              <a:cs typeface="Lato" panose="020F0502020204030203" pitchFamily="34" charset="0"/>
              <a:sym typeface="Teko"/>
            </a:endParaRPr>
          </a:p>
          <a:p>
            <a:pPr marL="342900" lvl="0" indent="-355600" algn="l" rtl="0">
              <a:lnSpc>
                <a:spcPct val="115000"/>
              </a:lnSpc>
              <a:spcBef>
                <a:spcPts val="600"/>
              </a:spcBef>
              <a:spcAft>
                <a:spcPts val="0"/>
              </a:spcAft>
              <a:buClr>
                <a:schemeClr val="lt1"/>
              </a:buClr>
              <a:buSzPts val="2000"/>
              <a:buFont typeface="Teko"/>
              <a:buAutoNum type="arabicPeriod"/>
            </a:pPr>
            <a:r>
              <a:rPr lang="de-DE" sz="2000" b="1" dirty="0" err="1">
                <a:solidFill>
                  <a:schemeClr val="lt1"/>
                </a:solidFill>
                <a:latin typeface="Lato" panose="020F0502020204030203" pitchFamily="34" charset="0"/>
                <a:ea typeface="Lato" panose="020F0502020204030203" pitchFamily="34" charset="0"/>
                <a:cs typeface="Lato" panose="020F0502020204030203" pitchFamily="34" charset="0"/>
                <a:sym typeface="Teko"/>
              </a:rPr>
              <a:t>Refined</a:t>
            </a:r>
            <a:r>
              <a:rPr lang="de-DE" sz="2000" b="1" dirty="0">
                <a:solidFill>
                  <a:schemeClr val="lt1"/>
                </a:solidFill>
                <a:latin typeface="Lato" panose="020F0502020204030203" pitchFamily="34" charset="0"/>
                <a:ea typeface="Lato" panose="020F0502020204030203" pitchFamily="34" charset="0"/>
                <a:cs typeface="Lato" panose="020F0502020204030203" pitchFamily="34" charset="0"/>
                <a:sym typeface="Teko"/>
              </a:rPr>
              <a:t> Models </a:t>
            </a:r>
            <a:r>
              <a:rPr lang="de-DE" sz="2000" b="1" dirty="0" err="1">
                <a:solidFill>
                  <a:schemeClr val="lt1"/>
                </a:solidFill>
                <a:latin typeface="Lato" panose="020F0502020204030203" pitchFamily="34" charset="0"/>
                <a:ea typeface="Lato" panose="020F0502020204030203" pitchFamily="34" charset="0"/>
                <a:cs typeface="Lato" panose="020F0502020204030203" pitchFamily="34" charset="0"/>
                <a:sym typeface="Teko"/>
              </a:rPr>
              <a:t>of</a:t>
            </a:r>
            <a:r>
              <a:rPr lang="de-DE" sz="2000" b="1" dirty="0">
                <a:solidFill>
                  <a:schemeClr val="lt1"/>
                </a:solidFill>
                <a:latin typeface="Lato" panose="020F0502020204030203" pitchFamily="34" charset="0"/>
                <a:ea typeface="Lato" panose="020F0502020204030203" pitchFamily="34" charset="0"/>
                <a:cs typeface="Lato" panose="020F0502020204030203" pitchFamily="34" charset="0"/>
                <a:sym typeface="Teko"/>
              </a:rPr>
              <a:t> Scientific </a:t>
            </a:r>
            <a:r>
              <a:rPr lang="de-DE" sz="2000" b="1" dirty="0" err="1">
                <a:solidFill>
                  <a:schemeClr val="lt1"/>
                </a:solidFill>
                <a:latin typeface="Lato" panose="020F0502020204030203" pitchFamily="34" charset="0"/>
                <a:ea typeface="Lato" panose="020F0502020204030203" pitchFamily="34" charset="0"/>
                <a:cs typeface="Lato" panose="020F0502020204030203" pitchFamily="34" charset="0"/>
                <a:sym typeface="Teko"/>
              </a:rPr>
              <a:t>Literacy</a:t>
            </a:r>
            <a:r>
              <a:rPr lang="de-DE" sz="2000" b="1" dirty="0">
                <a:solidFill>
                  <a:schemeClr val="lt1"/>
                </a:solidFill>
                <a:latin typeface="Lato" panose="020F0502020204030203" pitchFamily="34" charset="0"/>
                <a:ea typeface="Lato" panose="020F0502020204030203" pitchFamily="34" charset="0"/>
                <a:cs typeface="Lato" panose="020F0502020204030203" pitchFamily="34" charset="0"/>
                <a:sym typeface="Teko"/>
              </a:rPr>
              <a:t> </a:t>
            </a:r>
            <a:r>
              <a:rPr lang="de-DE" sz="2000" b="1" dirty="0" err="1">
                <a:solidFill>
                  <a:schemeClr val="lt1"/>
                </a:solidFill>
                <a:latin typeface="Lato" panose="020F0502020204030203" pitchFamily="34" charset="0"/>
                <a:ea typeface="Lato" panose="020F0502020204030203" pitchFamily="34" charset="0"/>
                <a:cs typeface="Lato" panose="020F0502020204030203" pitchFamily="34" charset="0"/>
                <a:sym typeface="Teko"/>
              </a:rPr>
              <a:t>and</a:t>
            </a:r>
            <a:r>
              <a:rPr lang="de-DE" sz="2000" b="1" dirty="0">
                <a:solidFill>
                  <a:schemeClr val="lt1"/>
                </a:solidFill>
                <a:latin typeface="Lato" panose="020F0502020204030203" pitchFamily="34" charset="0"/>
                <a:ea typeface="Lato" panose="020F0502020204030203" pitchFamily="34" charset="0"/>
                <a:cs typeface="Lato" panose="020F0502020204030203" pitchFamily="34" charset="0"/>
                <a:sym typeface="Teko"/>
              </a:rPr>
              <a:t> Opinion </a:t>
            </a:r>
            <a:r>
              <a:rPr lang="de-DE" sz="2000" b="1" dirty="0" err="1">
                <a:solidFill>
                  <a:schemeClr val="lt1"/>
                </a:solidFill>
                <a:latin typeface="Lato" panose="020F0502020204030203" pitchFamily="34" charset="0"/>
                <a:ea typeface="Lato" panose="020F0502020204030203" pitchFamily="34" charset="0"/>
                <a:cs typeface="Lato" panose="020F0502020204030203" pitchFamily="34" charset="0"/>
                <a:sym typeface="Teko"/>
              </a:rPr>
              <a:t>formation</a:t>
            </a:r>
            <a:r>
              <a:rPr lang="de-DE" sz="2000" b="1" dirty="0">
                <a:solidFill>
                  <a:schemeClr val="lt1"/>
                </a:solidFill>
                <a:latin typeface="Lato" panose="020F0502020204030203" pitchFamily="34" charset="0"/>
                <a:ea typeface="Lato" panose="020F0502020204030203" pitchFamily="34" charset="0"/>
                <a:cs typeface="Lato" panose="020F0502020204030203" pitchFamily="34" charset="0"/>
                <a:sym typeface="Teko"/>
              </a:rPr>
              <a:t> </a:t>
            </a:r>
            <a:endParaRPr sz="2000" b="1" dirty="0">
              <a:solidFill>
                <a:schemeClr val="lt1"/>
              </a:solidFill>
              <a:latin typeface="Lato" panose="020F0502020204030203" pitchFamily="34" charset="0"/>
              <a:ea typeface="Lato" panose="020F0502020204030203" pitchFamily="34" charset="0"/>
              <a:cs typeface="Lato" panose="020F0502020204030203" pitchFamily="34" charset="0"/>
              <a:sym typeface="Teko"/>
            </a:endParaRPr>
          </a:p>
          <a:p>
            <a:pPr marL="342900" lvl="0" indent="-355600" algn="l" rtl="0">
              <a:lnSpc>
                <a:spcPct val="115000"/>
              </a:lnSpc>
              <a:spcBef>
                <a:spcPts val="600"/>
              </a:spcBef>
              <a:spcAft>
                <a:spcPts val="0"/>
              </a:spcAft>
              <a:buClr>
                <a:schemeClr val="lt1"/>
              </a:buClr>
              <a:buSzPts val="2000"/>
              <a:buFont typeface="Teko"/>
              <a:buAutoNum type="arabicPeriod"/>
            </a:pPr>
            <a:r>
              <a:rPr lang="de-DE" sz="2000" b="1" dirty="0" err="1">
                <a:solidFill>
                  <a:schemeClr val="lt1"/>
                </a:solidFill>
                <a:latin typeface="Lato" panose="020F0502020204030203" pitchFamily="34" charset="0"/>
                <a:ea typeface="Lato" panose="020F0502020204030203" pitchFamily="34" charset="0"/>
                <a:cs typeface="Lato" panose="020F0502020204030203" pitchFamily="34" charset="0"/>
                <a:sym typeface="Teko"/>
              </a:rPr>
              <a:t>Controversial</a:t>
            </a:r>
            <a:r>
              <a:rPr lang="de-DE" sz="2000" b="1" dirty="0">
                <a:solidFill>
                  <a:schemeClr val="lt1"/>
                </a:solidFill>
                <a:latin typeface="Lato" panose="020F0502020204030203" pitchFamily="34" charset="0"/>
                <a:ea typeface="Lato" panose="020F0502020204030203" pitchFamily="34" charset="0"/>
                <a:cs typeface="Lato" panose="020F0502020204030203" pitchFamily="34" charset="0"/>
                <a:sym typeface="Teko"/>
              </a:rPr>
              <a:t> </a:t>
            </a:r>
            <a:r>
              <a:rPr lang="de-DE" sz="2000" b="1" dirty="0" err="1">
                <a:solidFill>
                  <a:schemeClr val="lt1"/>
                </a:solidFill>
                <a:latin typeface="Lato" panose="020F0502020204030203" pitchFamily="34" charset="0"/>
                <a:ea typeface="Lato" panose="020F0502020204030203" pitchFamily="34" charset="0"/>
                <a:cs typeface="Lato" panose="020F0502020204030203" pitchFamily="34" charset="0"/>
                <a:sym typeface="Teko"/>
              </a:rPr>
              <a:t>Issues</a:t>
            </a:r>
            <a:r>
              <a:rPr lang="de-DE" sz="2000" b="1" dirty="0">
                <a:solidFill>
                  <a:schemeClr val="lt1"/>
                </a:solidFill>
                <a:latin typeface="Lato" panose="020F0502020204030203" pitchFamily="34" charset="0"/>
                <a:ea typeface="Lato" panose="020F0502020204030203" pitchFamily="34" charset="0"/>
                <a:cs typeface="Lato" panose="020F0502020204030203" pitchFamily="34" charset="0"/>
                <a:sym typeface="Teko"/>
              </a:rPr>
              <a:t> I</a:t>
            </a:r>
            <a:endParaRPr sz="2000" b="1" dirty="0">
              <a:solidFill>
                <a:schemeClr val="lt1"/>
              </a:solidFill>
              <a:latin typeface="Lato" panose="020F0502020204030203" pitchFamily="34" charset="0"/>
              <a:ea typeface="Lato" panose="020F0502020204030203" pitchFamily="34" charset="0"/>
              <a:cs typeface="Lato" panose="020F0502020204030203" pitchFamily="34" charset="0"/>
              <a:sym typeface="Teko"/>
            </a:endParaRPr>
          </a:p>
          <a:p>
            <a:pPr marL="342900" lvl="0" indent="-355600" algn="l" rtl="0">
              <a:lnSpc>
                <a:spcPct val="115000"/>
              </a:lnSpc>
              <a:spcBef>
                <a:spcPts val="600"/>
              </a:spcBef>
              <a:spcAft>
                <a:spcPts val="0"/>
              </a:spcAft>
              <a:buClr>
                <a:schemeClr val="lt1"/>
              </a:buClr>
              <a:buSzPts val="2000"/>
              <a:buFont typeface="Teko"/>
              <a:buAutoNum type="arabicPeriod"/>
            </a:pPr>
            <a:r>
              <a:rPr lang="de-DE" sz="2000" b="1" dirty="0" err="1">
                <a:solidFill>
                  <a:schemeClr val="lt1"/>
                </a:solidFill>
                <a:latin typeface="Lato" panose="020F0502020204030203" pitchFamily="34" charset="0"/>
                <a:ea typeface="Lato" panose="020F0502020204030203" pitchFamily="34" charset="0"/>
                <a:cs typeface="Lato" panose="020F0502020204030203" pitchFamily="34" charset="0"/>
                <a:sym typeface="Teko"/>
              </a:rPr>
              <a:t>Controversial</a:t>
            </a:r>
            <a:r>
              <a:rPr lang="de-DE" sz="2000" b="1" dirty="0">
                <a:solidFill>
                  <a:schemeClr val="lt1"/>
                </a:solidFill>
                <a:latin typeface="Lato" panose="020F0502020204030203" pitchFamily="34" charset="0"/>
                <a:ea typeface="Lato" panose="020F0502020204030203" pitchFamily="34" charset="0"/>
                <a:cs typeface="Lato" panose="020F0502020204030203" pitchFamily="34" charset="0"/>
                <a:sym typeface="Teko"/>
              </a:rPr>
              <a:t> </a:t>
            </a:r>
            <a:r>
              <a:rPr lang="de-DE" sz="2000" b="1" dirty="0" err="1">
                <a:solidFill>
                  <a:schemeClr val="lt1"/>
                </a:solidFill>
                <a:latin typeface="Lato" panose="020F0502020204030203" pitchFamily="34" charset="0"/>
                <a:ea typeface="Lato" panose="020F0502020204030203" pitchFamily="34" charset="0"/>
                <a:cs typeface="Lato" panose="020F0502020204030203" pitchFamily="34" charset="0"/>
                <a:sym typeface="Teko"/>
              </a:rPr>
              <a:t>Issues</a:t>
            </a:r>
            <a:r>
              <a:rPr lang="de-DE" sz="2000" b="1" dirty="0">
                <a:solidFill>
                  <a:schemeClr val="lt1"/>
                </a:solidFill>
                <a:latin typeface="Lato" panose="020F0502020204030203" pitchFamily="34" charset="0"/>
                <a:ea typeface="Lato" panose="020F0502020204030203" pitchFamily="34" charset="0"/>
                <a:cs typeface="Lato" panose="020F0502020204030203" pitchFamily="34" charset="0"/>
                <a:sym typeface="Teko"/>
              </a:rPr>
              <a:t> II</a:t>
            </a:r>
            <a:endParaRPr sz="2000" b="1" dirty="0">
              <a:solidFill>
                <a:schemeClr val="lt1"/>
              </a:solidFill>
              <a:latin typeface="Lato" panose="020F0502020204030203" pitchFamily="34" charset="0"/>
              <a:ea typeface="Lato" panose="020F0502020204030203" pitchFamily="34" charset="0"/>
              <a:cs typeface="Lato" panose="020F0502020204030203" pitchFamily="34" charset="0"/>
              <a:sym typeface="Teko"/>
            </a:endParaRPr>
          </a:p>
          <a:p>
            <a:pPr marL="342900" lvl="0" indent="-355600" algn="l" rtl="0">
              <a:lnSpc>
                <a:spcPct val="115000"/>
              </a:lnSpc>
              <a:spcBef>
                <a:spcPts val="600"/>
              </a:spcBef>
              <a:spcAft>
                <a:spcPts val="600"/>
              </a:spcAft>
              <a:buClr>
                <a:schemeClr val="lt1"/>
              </a:buClr>
              <a:buSzPts val="2000"/>
              <a:buFont typeface="Teko"/>
              <a:buAutoNum type="arabicPeriod"/>
            </a:pPr>
            <a:r>
              <a:rPr lang="de-DE" sz="2000" b="1" dirty="0">
                <a:solidFill>
                  <a:schemeClr val="lt1"/>
                </a:solidFill>
                <a:latin typeface="Lato" panose="020F0502020204030203" pitchFamily="34" charset="0"/>
                <a:ea typeface="Lato" panose="020F0502020204030203" pitchFamily="34" charset="0"/>
                <a:cs typeface="Lato" panose="020F0502020204030203" pitchFamily="34" charset="0"/>
                <a:sym typeface="Teko"/>
              </a:rPr>
              <a:t>Key Take-</a:t>
            </a:r>
            <a:r>
              <a:rPr lang="de-DE" sz="2000" b="1" dirty="0" err="1">
                <a:solidFill>
                  <a:schemeClr val="lt1"/>
                </a:solidFill>
                <a:latin typeface="Lato" panose="020F0502020204030203" pitchFamily="34" charset="0"/>
                <a:ea typeface="Lato" panose="020F0502020204030203" pitchFamily="34" charset="0"/>
                <a:cs typeface="Lato" panose="020F0502020204030203" pitchFamily="34" charset="0"/>
                <a:sym typeface="Teko"/>
              </a:rPr>
              <a:t>aways</a:t>
            </a:r>
            <a:r>
              <a:rPr lang="de-DE" sz="2000" b="1" dirty="0">
                <a:solidFill>
                  <a:schemeClr val="lt1"/>
                </a:solidFill>
                <a:latin typeface="Lato" panose="020F0502020204030203" pitchFamily="34" charset="0"/>
                <a:ea typeface="Lato" panose="020F0502020204030203" pitchFamily="34" charset="0"/>
                <a:cs typeface="Lato" panose="020F0502020204030203" pitchFamily="34" charset="0"/>
                <a:sym typeface="Teko"/>
              </a:rPr>
              <a:t> </a:t>
            </a:r>
            <a:r>
              <a:rPr lang="de-DE" sz="2000" b="1" dirty="0" err="1">
                <a:solidFill>
                  <a:schemeClr val="lt1"/>
                </a:solidFill>
                <a:latin typeface="Lato" panose="020F0502020204030203" pitchFamily="34" charset="0"/>
                <a:ea typeface="Lato" panose="020F0502020204030203" pitchFamily="34" charset="0"/>
                <a:cs typeface="Lato" panose="020F0502020204030203" pitchFamily="34" charset="0"/>
                <a:sym typeface="Teko"/>
              </a:rPr>
              <a:t>for</a:t>
            </a:r>
            <a:r>
              <a:rPr lang="de-DE" sz="2000" b="1" dirty="0">
                <a:solidFill>
                  <a:schemeClr val="lt1"/>
                </a:solidFill>
                <a:latin typeface="Lato" panose="020F0502020204030203" pitchFamily="34" charset="0"/>
                <a:ea typeface="Lato" panose="020F0502020204030203" pitchFamily="34" charset="0"/>
                <a:cs typeface="Lato" panose="020F0502020204030203" pitchFamily="34" charset="0"/>
                <a:sym typeface="Teko"/>
              </a:rPr>
              <a:t> </a:t>
            </a:r>
            <a:r>
              <a:rPr lang="de-DE" sz="2000" b="1" dirty="0" err="1">
                <a:solidFill>
                  <a:schemeClr val="lt1"/>
                </a:solidFill>
                <a:latin typeface="Lato" panose="020F0502020204030203" pitchFamily="34" charset="0"/>
                <a:ea typeface="Lato" panose="020F0502020204030203" pitchFamily="34" charset="0"/>
                <a:cs typeface="Lato" panose="020F0502020204030203" pitchFamily="34" charset="0"/>
                <a:sym typeface="Teko"/>
              </a:rPr>
              <a:t>the</a:t>
            </a:r>
            <a:r>
              <a:rPr lang="de-DE" sz="2000" b="1" dirty="0">
                <a:solidFill>
                  <a:schemeClr val="lt1"/>
                </a:solidFill>
                <a:latin typeface="Lato" panose="020F0502020204030203" pitchFamily="34" charset="0"/>
                <a:ea typeface="Lato" panose="020F0502020204030203" pitchFamily="34" charset="0"/>
                <a:cs typeface="Lato" panose="020F0502020204030203" pitchFamily="34" charset="0"/>
                <a:sym typeface="Teko"/>
              </a:rPr>
              <a:t> </a:t>
            </a:r>
            <a:r>
              <a:rPr lang="de-DE" sz="2000" b="1" dirty="0" err="1">
                <a:solidFill>
                  <a:schemeClr val="lt1"/>
                </a:solidFill>
                <a:latin typeface="Lato" panose="020F0502020204030203" pitchFamily="34" charset="0"/>
                <a:ea typeface="Lato" panose="020F0502020204030203" pitchFamily="34" charset="0"/>
                <a:cs typeface="Lato" panose="020F0502020204030203" pitchFamily="34" charset="0"/>
                <a:sym typeface="Teko"/>
              </a:rPr>
              <a:t>Classroom</a:t>
            </a:r>
            <a:endParaRPr sz="2000" b="1" dirty="0">
              <a:solidFill>
                <a:schemeClr val="lt1"/>
              </a:solidFill>
              <a:latin typeface="Lato" panose="020F0502020204030203" pitchFamily="34" charset="0"/>
              <a:ea typeface="Lato" panose="020F0502020204030203" pitchFamily="34" charset="0"/>
              <a:cs typeface="Lato" panose="020F0502020204030203" pitchFamily="34" charset="0"/>
              <a:sym typeface="Teko"/>
            </a:endParaRPr>
          </a:p>
        </p:txBody>
      </p:sp>
      <p:sp>
        <p:nvSpPr>
          <p:cNvPr id="86" name="Google Shape;86;p2"/>
          <p:cNvSpPr txBox="1">
            <a:spLocks noGrp="1"/>
          </p:cNvSpPr>
          <p:nvPr>
            <p:ph type="sldNum" idx="12"/>
          </p:nvPr>
        </p:nvSpPr>
        <p:spPr>
          <a:xfrm>
            <a:off x="8283733" y="464096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900"/>
              <a:buNone/>
            </a:pPr>
            <a:fld id="{00000000-1234-1234-1234-123412341234}" type="slidenum">
              <a:rPr lang="de-DE"/>
              <a:t>2</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gf21e7843ed_0_41"/>
          <p:cNvSpPr txBox="1">
            <a:spLocks noGrp="1"/>
          </p:cNvSpPr>
          <p:nvPr>
            <p:ph type="title"/>
          </p:nvPr>
        </p:nvSpPr>
        <p:spPr>
          <a:xfrm>
            <a:off x="1170600" y="1426500"/>
            <a:ext cx="6802800" cy="2290500"/>
          </a:xfrm>
          <a:prstGeom prst="rect">
            <a:avLst/>
          </a:prstGeom>
          <a:solidFill>
            <a:schemeClr val="lt1"/>
          </a:solidFill>
          <a:ln>
            <a:noFill/>
          </a:ln>
        </p:spPr>
        <p:txBody>
          <a:bodyPr spcFirstLastPara="1" wrap="square" lIns="91425" tIns="91425" rIns="91425" bIns="91425" anchor="ctr" anchorCtr="0">
            <a:noAutofit/>
          </a:bodyPr>
          <a:lstStyle/>
          <a:p>
            <a:pPr marL="630000" lvl="0" indent="0" algn="ctr" rtl="0">
              <a:lnSpc>
                <a:spcPct val="100000"/>
              </a:lnSpc>
              <a:spcBef>
                <a:spcPts val="0"/>
              </a:spcBef>
              <a:spcAft>
                <a:spcPts val="0"/>
              </a:spcAft>
              <a:buSzPts val="2800"/>
              <a:buNone/>
            </a:pPr>
            <a:r>
              <a:rPr lang="de-DE" sz="4400" b="1" dirty="0" err="1">
                <a:latin typeface="Lato" panose="020F0502020204030203" pitchFamily="34" charset="0"/>
                <a:ea typeface="Lato" panose="020F0502020204030203" pitchFamily="34" charset="0"/>
                <a:cs typeface="Lato" panose="020F0502020204030203" pitchFamily="34" charset="0"/>
                <a:sym typeface="Teko"/>
              </a:rPr>
              <a:t>Controversial</a:t>
            </a:r>
            <a:r>
              <a:rPr lang="de-DE" sz="4400" b="1" dirty="0">
                <a:latin typeface="Lato" panose="020F0502020204030203" pitchFamily="34" charset="0"/>
                <a:ea typeface="Lato" panose="020F0502020204030203" pitchFamily="34" charset="0"/>
                <a:cs typeface="Lato" panose="020F0502020204030203" pitchFamily="34" charset="0"/>
                <a:sym typeface="Teko"/>
              </a:rPr>
              <a:t> </a:t>
            </a:r>
            <a:r>
              <a:rPr lang="de-DE" sz="4400" b="1" dirty="0" err="1">
                <a:latin typeface="Lato" panose="020F0502020204030203" pitchFamily="34" charset="0"/>
                <a:ea typeface="Lato" panose="020F0502020204030203" pitchFamily="34" charset="0"/>
                <a:cs typeface="Lato" panose="020F0502020204030203" pitchFamily="34" charset="0"/>
                <a:sym typeface="Teko"/>
              </a:rPr>
              <a:t>Issues</a:t>
            </a:r>
            <a:r>
              <a:rPr lang="de-DE" sz="4400" b="1" dirty="0">
                <a:latin typeface="Lato" panose="020F0502020204030203" pitchFamily="34" charset="0"/>
                <a:ea typeface="Lato" panose="020F0502020204030203" pitchFamily="34" charset="0"/>
                <a:cs typeface="Lato" panose="020F0502020204030203" pitchFamily="34" charset="0"/>
                <a:sym typeface="Teko"/>
              </a:rPr>
              <a:t> II</a:t>
            </a:r>
            <a:endParaRPr sz="4400" b="1" dirty="0">
              <a:latin typeface="Lato" panose="020F0502020204030203" pitchFamily="34" charset="0"/>
              <a:ea typeface="Lato" panose="020F0502020204030203" pitchFamily="34" charset="0"/>
              <a:cs typeface="Lato" panose="020F0502020204030203" pitchFamily="34" charset="0"/>
              <a:sym typeface="Teko"/>
            </a:endParaRPr>
          </a:p>
        </p:txBody>
      </p:sp>
      <p:sp>
        <p:nvSpPr>
          <p:cNvPr id="396" name="Google Shape;396;gf21e7843ed_0_41"/>
          <p:cNvSpPr txBox="1">
            <a:spLocks noGrp="1"/>
          </p:cNvSpPr>
          <p:nvPr>
            <p:ph type="sldNum" idx="12"/>
          </p:nvPr>
        </p:nvSpPr>
        <p:spPr>
          <a:xfrm>
            <a:off x="8283733" y="464096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900"/>
              <a:buNone/>
            </a:pPr>
            <a:fld id="{00000000-1234-1234-1234-123412341234}" type="slidenum">
              <a:rPr lang="de-DE"/>
              <a:t>3</a:t>
            </a:fld>
            <a:endParaRPr/>
          </a:p>
        </p:txBody>
      </p:sp>
      <p:sp>
        <p:nvSpPr>
          <p:cNvPr id="397" name="Google Shape;397;gf21e7843ed_0_41"/>
          <p:cNvSpPr txBox="1"/>
          <p:nvPr/>
        </p:nvSpPr>
        <p:spPr>
          <a:xfrm>
            <a:off x="1170600" y="1278750"/>
            <a:ext cx="1329300" cy="1293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DE" sz="7200" b="1">
                <a:solidFill>
                  <a:srgbClr val="E5362B"/>
                </a:solidFill>
                <a:latin typeface="Lato"/>
                <a:ea typeface="Lato"/>
                <a:cs typeface="Lato"/>
                <a:sym typeface="Lato"/>
              </a:rPr>
              <a:t>5</a:t>
            </a:r>
            <a:endParaRPr sz="7200" b="1">
              <a:solidFill>
                <a:srgbClr val="E5362B"/>
              </a:solidFill>
              <a:latin typeface="Lato"/>
              <a:ea typeface="Lato"/>
              <a:cs typeface="Lato"/>
              <a:sym typeface="La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gf0b8c5e5f5_0_110"/>
          <p:cNvSpPr txBox="1">
            <a:spLocks noGrp="1"/>
          </p:cNvSpPr>
          <p:nvPr>
            <p:ph type="body" idx="1"/>
          </p:nvPr>
        </p:nvSpPr>
        <p:spPr>
          <a:xfrm>
            <a:off x="168425" y="807000"/>
            <a:ext cx="8664000" cy="3529500"/>
          </a:xfrm>
          <a:prstGeom prst="rect">
            <a:avLst/>
          </a:prstGeom>
          <a:noFill/>
          <a:ln>
            <a:noFill/>
          </a:ln>
        </p:spPr>
        <p:txBody>
          <a:bodyPr spcFirstLastPara="1" wrap="square" lIns="91425" tIns="91425" rIns="91425" bIns="91425" anchor="ctr" anchorCtr="0">
            <a:noAutofit/>
          </a:bodyPr>
          <a:lstStyle/>
          <a:p>
            <a:pPr marL="457200" lvl="0" indent="0" algn="l" rtl="0">
              <a:spcBef>
                <a:spcPts val="1200"/>
              </a:spcBef>
              <a:spcAft>
                <a:spcPts val="0"/>
              </a:spcAft>
              <a:buClr>
                <a:schemeClr val="dk1"/>
              </a:buClr>
              <a:buSzPts val="1100"/>
              <a:buFont typeface="Arial"/>
              <a:buNone/>
            </a:pPr>
            <a:r>
              <a:rPr lang="de-DE" sz="1100" dirty="0">
                <a:solidFill>
                  <a:schemeClr val="dk1"/>
                </a:solidFill>
                <a:latin typeface="Arial"/>
                <a:ea typeface="Arial"/>
                <a:cs typeface="Arial"/>
                <a:sym typeface="Arial"/>
              </a:rPr>
              <a:t>	 	 	 	</a:t>
            </a:r>
            <a:endParaRPr sz="1100" dirty="0">
              <a:solidFill>
                <a:schemeClr val="dk1"/>
              </a:solidFill>
              <a:latin typeface="Arial"/>
              <a:ea typeface="Arial"/>
              <a:cs typeface="Arial"/>
              <a:sym typeface="Arial"/>
            </a:endParaRPr>
          </a:p>
          <a:p>
            <a:pPr marL="89999" lvl="0" indent="0" algn="l" rtl="0">
              <a:spcBef>
                <a:spcPts val="1200"/>
              </a:spcBef>
              <a:spcAft>
                <a:spcPts val="0"/>
              </a:spcAft>
              <a:buNone/>
            </a:pPr>
            <a:r>
              <a:rPr lang="de-DE" sz="2300" b="1" dirty="0">
                <a:solidFill>
                  <a:srgbClr val="E5362B"/>
                </a:solidFill>
              </a:rPr>
              <a:t>More </a:t>
            </a:r>
            <a:r>
              <a:rPr lang="de-DE" sz="2300" b="1" dirty="0" err="1">
                <a:solidFill>
                  <a:srgbClr val="E5362B"/>
                </a:solidFill>
              </a:rPr>
              <a:t>and</a:t>
            </a:r>
            <a:r>
              <a:rPr lang="de-DE" sz="2300" b="1" dirty="0">
                <a:solidFill>
                  <a:srgbClr val="E5362B"/>
                </a:solidFill>
              </a:rPr>
              <a:t> </a:t>
            </a:r>
            <a:r>
              <a:rPr lang="de-DE" sz="2300" b="1" dirty="0" err="1">
                <a:solidFill>
                  <a:srgbClr val="E5362B"/>
                </a:solidFill>
              </a:rPr>
              <a:t>more</a:t>
            </a:r>
            <a:r>
              <a:rPr lang="de-DE" sz="2300" b="1" dirty="0">
                <a:solidFill>
                  <a:srgbClr val="E5362B"/>
                </a:solidFill>
              </a:rPr>
              <a:t> people ...</a:t>
            </a:r>
            <a:endParaRPr sz="2300" b="1" dirty="0">
              <a:solidFill>
                <a:srgbClr val="E5362B"/>
              </a:solidFill>
            </a:endParaRPr>
          </a:p>
          <a:p>
            <a:pPr marL="457200" lvl="0" indent="-368300" algn="l" rtl="0">
              <a:spcBef>
                <a:spcPts val="0"/>
              </a:spcBef>
              <a:spcAft>
                <a:spcPts val="0"/>
              </a:spcAft>
              <a:buClr>
                <a:srgbClr val="E5362B"/>
              </a:buClr>
              <a:buSzPts val="2200"/>
              <a:buChar char="●"/>
            </a:pPr>
            <a:r>
              <a:rPr lang="de-DE" sz="2200" dirty="0" err="1">
                <a:solidFill>
                  <a:srgbClr val="E5362B"/>
                </a:solidFill>
              </a:rPr>
              <a:t>perceive</a:t>
            </a:r>
            <a:r>
              <a:rPr lang="de-DE" sz="2200" dirty="0">
                <a:solidFill>
                  <a:srgbClr val="E5362B"/>
                </a:solidFill>
              </a:rPr>
              <a:t> </a:t>
            </a:r>
            <a:r>
              <a:rPr lang="de-DE" sz="2200" dirty="0" err="1">
                <a:solidFill>
                  <a:srgbClr val="E5362B"/>
                </a:solidFill>
              </a:rPr>
              <a:t>their</a:t>
            </a:r>
            <a:r>
              <a:rPr lang="de-DE" sz="2200" dirty="0">
                <a:solidFill>
                  <a:srgbClr val="E5362B"/>
                </a:solidFill>
              </a:rPr>
              <a:t> </a:t>
            </a:r>
            <a:r>
              <a:rPr lang="de-DE" sz="2200" dirty="0" err="1">
                <a:solidFill>
                  <a:srgbClr val="E5362B"/>
                </a:solidFill>
              </a:rPr>
              <a:t>freedom</a:t>
            </a:r>
            <a:r>
              <a:rPr lang="de-DE" sz="2200" dirty="0">
                <a:solidFill>
                  <a:srgbClr val="E5362B"/>
                </a:solidFill>
              </a:rPr>
              <a:t> </a:t>
            </a:r>
            <a:r>
              <a:rPr lang="de-DE" sz="2200" dirty="0" err="1">
                <a:solidFill>
                  <a:srgbClr val="E5362B"/>
                </a:solidFill>
              </a:rPr>
              <a:t>of</a:t>
            </a:r>
            <a:r>
              <a:rPr lang="de-DE" sz="2200" dirty="0">
                <a:solidFill>
                  <a:srgbClr val="E5362B"/>
                </a:solidFill>
              </a:rPr>
              <a:t> </a:t>
            </a:r>
            <a:r>
              <a:rPr lang="de-DE" sz="2200" dirty="0" err="1">
                <a:solidFill>
                  <a:srgbClr val="E5362B"/>
                </a:solidFill>
              </a:rPr>
              <a:t>expression</a:t>
            </a:r>
            <a:r>
              <a:rPr lang="de-DE" sz="2200" dirty="0">
                <a:solidFill>
                  <a:srgbClr val="E5362B"/>
                </a:solidFill>
              </a:rPr>
              <a:t> </a:t>
            </a:r>
            <a:r>
              <a:rPr lang="de-DE" sz="2200" dirty="0" err="1">
                <a:solidFill>
                  <a:srgbClr val="E5362B"/>
                </a:solidFill>
              </a:rPr>
              <a:t>as</a:t>
            </a:r>
            <a:r>
              <a:rPr lang="de-DE" sz="2200" dirty="0">
                <a:solidFill>
                  <a:srgbClr val="E5362B"/>
                </a:solidFill>
              </a:rPr>
              <a:t> </a:t>
            </a:r>
            <a:r>
              <a:rPr lang="de-DE" sz="2200" dirty="0" err="1">
                <a:solidFill>
                  <a:srgbClr val="E5362B"/>
                </a:solidFill>
              </a:rPr>
              <a:t>restricted</a:t>
            </a:r>
            <a:r>
              <a:rPr lang="de-DE" sz="2200" dirty="0">
                <a:solidFill>
                  <a:srgbClr val="E5362B"/>
                </a:solidFill>
              </a:rPr>
              <a:t> </a:t>
            </a:r>
            <a:endParaRPr sz="2200" dirty="0">
              <a:solidFill>
                <a:srgbClr val="E5362B"/>
              </a:solidFill>
            </a:endParaRPr>
          </a:p>
          <a:p>
            <a:pPr marL="457200" lvl="0" indent="-368300" algn="l" rtl="0">
              <a:spcBef>
                <a:spcPts val="0"/>
              </a:spcBef>
              <a:spcAft>
                <a:spcPts val="0"/>
              </a:spcAft>
              <a:buClr>
                <a:srgbClr val="E5362B"/>
              </a:buClr>
              <a:buSzPts val="2200"/>
              <a:buChar char="●"/>
            </a:pPr>
            <a:r>
              <a:rPr lang="de-DE" sz="2200" dirty="0" err="1">
                <a:solidFill>
                  <a:srgbClr val="E5362B"/>
                </a:solidFill>
              </a:rPr>
              <a:t>claim</a:t>
            </a:r>
            <a:r>
              <a:rPr lang="de-DE" sz="2200" dirty="0">
                <a:solidFill>
                  <a:srgbClr val="E5362B"/>
                </a:solidFill>
              </a:rPr>
              <a:t> </a:t>
            </a:r>
            <a:r>
              <a:rPr lang="de-DE" sz="2200" dirty="0" err="1">
                <a:solidFill>
                  <a:srgbClr val="E5362B"/>
                </a:solidFill>
              </a:rPr>
              <a:t>that</a:t>
            </a:r>
            <a:r>
              <a:rPr lang="de-DE" sz="2200" dirty="0">
                <a:solidFill>
                  <a:srgbClr val="E5362B"/>
                </a:solidFill>
              </a:rPr>
              <a:t> </a:t>
            </a:r>
            <a:r>
              <a:rPr lang="de-DE" sz="2200" dirty="0" err="1">
                <a:solidFill>
                  <a:srgbClr val="E5362B"/>
                </a:solidFill>
              </a:rPr>
              <a:t>there</a:t>
            </a:r>
            <a:r>
              <a:rPr lang="de-DE" sz="2200" dirty="0">
                <a:solidFill>
                  <a:srgbClr val="E5362B"/>
                </a:solidFill>
              </a:rPr>
              <a:t> </a:t>
            </a:r>
            <a:r>
              <a:rPr lang="de-DE" sz="2200" dirty="0" err="1">
                <a:solidFill>
                  <a:srgbClr val="E5362B"/>
                </a:solidFill>
              </a:rPr>
              <a:t>are</a:t>
            </a:r>
            <a:r>
              <a:rPr lang="de-DE" sz="2200" dirty="0">
                <a:solidFill>
                  <a:srgbClr val="E5362B"/>
                </a:solidFill>
              </a:rPr>
              <a:t> “</a:t>
            </a:r>
            <a:r>
              <a:rPr lang="de-DE" sz="2200" dirty="0" err="1">
                <a:solidFill>
                  <a:srgbClr val="E5362B"/>
                </a:solidFill>
              </a:rPr>
              <a:t>taboo</a:t>
            </a:r>
            <a:r>
              <a:rPr lang="de-DE" sz="2200" dirty="0">
                <a:solidFill>
                  <a:srgbClr val="E5362B"/>
                </a:solidFill>
              </a:rPr>
              <a:t> </a:t>
            </a:r>
            <a:r>
              <a:rPr lang="de-DE" sz="2200" dirty="0" err="1">
                <a:solidFill>
                  <a:srgbClr val="E5362B"/>
                </a:solidFill>
              </a:rPr>
              <a:t>topics</a:t>
            </a:r>
            <a:r>
              <a:rPr lang="de-DE" sz="2200" dirty="0">
                <a:solidFill>
                  <a:srgbClr val="E5362B"/>
                </a:solidFill>
              </a:rPr>
              <a:t>” </a:t>
            </a:r>
            <a:r>
              <a:rPr lang="de-DE" sz="2200" dirty="0" err="1">
                <a:solidFill>
                  <a:srgbClr val="E5362B"/>
                </a:solidFill>
              </a:rPr>
              <a:t>that</a:t>
            </a:r>
            <a:r>
              <a:rPr lang="de-DE" sz="2200" dirty="0">
                <a:solidFill>
                  <a:srgbClr val="E5362B"/>
                </a:solidFill>
              </a:rPr>
              <a:t> </a:t>
            </a:r>
            <a:r>
              <a:rPr lang="de-DE" sz="2200" dirty="0" err="1">
                <a:solidFill>
                  <a:srgbClr val="E5362B"/>
                </a:solidFill>
              </a:rPr>
              <a:t>they</a:t>
            </a:r>
            <a:r>
              <a:rPr lang="de-DE" sz="2200" dirty="0">
                <a:solidFill>
                  <a:srgbClr val="E5362B"/>
                </a:solidFill>
              </a:rPr>
              <a:t> </a:t>
            </a:r>
            <a:r>
              <a:rPr lang="de-DE" sz="2200" dirty="0" err="1">
                <a:solidFill>
                  <a:srgbClr val="E5362B"/>
                </a:solidFill>
              </a:rPr>
              <a:t>would</a:t>
            </a:r>
            <a:r>
              <a:rPr lang="de-DE" sz="2200" dirty="0">
                <a:solidFill>
                  <a:srgbClr val="E5362B"/>
                </a:solidFill>
              </a:rPr>
              <a:t> </a:t>
            </a:r>
            <a:r>
              <a:rPr lang="de-DE" sz="2200" dirty="0" err="1">
                <a:solidFill>
                  <a:srgbClr val="E5362B"/>
                </a:solidFill>
              </a:rPr>
              <a:t>no</a:t>
            </a:r>
            <a:r>
              <a:rPr lang="de-DE" sz="2200" dirty="0">
                <a:solidFill>
                  <a:srgbClr val="E5362B"/>
                </a:solidFill>
              </a:rPr>
              <a:t> </a:t>
            </a:r>
            <a:r>
              <a:rPr lang="de-DE" sz="2200" dirty="0" err="1">
                <a:solidFill>
                  <a:srgbClr val="E5362B"/>
                </a:solidFill>
              </a:rPr>
              <a:t>longer</a:t>
            </a:r>
            <a:r>
              <a:rPr lang="de-DE" sz="2200" dirty="0">
                <a:solidFill>
                  <a:srgbClr val="E5362B"/>
                </a:solidFill>
              </a:rPr>
              <a:t> </a:t>
            </a:r>
            <a:r>
              <a:rPr lang="de-DE" sz="2200" dirty="0" err="1">
                <a:solidFill>
                  <a:srgbClr val="E5362B"/>
                </a:solidFill>
              </a:rPr>
              <a:t>dare</a:t>
            </a:r>
            <a:r>
              <a:rPr lang="de-DE" sz="2200" dirty="0">
                <a:solidFill>
                  <a:srgbClr val="E5362B"/>
                </a:solidFill>
              </a:rPr>
              <a:t> </a:t>
            </a:r>
            <a:r>
              <a:rPr lang="de-DE" sz="2200" dirty="0" err="1">
                <a:solidFill>
                  <a:srgbClr val="E5362B"/>
                </a:solidFill>
              </a:rPr>
              <a:t>to</a:t>
            </a:r>
            <a:r>
              <a:rPr lang="de-DE" sz="2200" dirty="0">
                <a:solidFill>
                  <a:srgbClr val="E5362B"/>
                </a:solidFill>
              </a:rPr>
              <a:t> </a:t>
            </a:r>
            <a:r>
              <a:rPr lang="de-DE" sz="2200" dirty="0" err="1">
                <a:solidFill>
                  <a:srgbClr val="E5362B"/>
                </a:solidFill>
              </a:rPr>
              <a:t>speak</a:t>
            </a:r>
            <a:r>
              <a:rPr lang="de-DE" sz="2200" dirty="0">
                <a:solidFill>
                  <a:srgbClr val="E5362B"/>
                </a:solidFill>
              </a:rPr>
              <a:t> </a:t>
            </a:r>
            <a:r>
              <a:rPr lang="de-DE" sz="2200" dirty="0" err="1">
                <a:solidFill>
                  <a:srgbClr val="E5362B"/>
                </a:solidFill>
              </a:rPr>
              <a:t>openly</a:t>
            </a:r>
            <a:r>
              <a:rPr lang="de-DE" sz="2200" dirty="0">
                <a:solidFill>
                  <a:srgbClr val="E5362B"/>
                </a:solidFill>
              </a:rPr>
              <a:t> </a:t>
            </a:r>
            <a:r>
              <a:rPr lang="de-DE" sz="2200" dirty="0" err="1">
                <a:solidFill>
                  <a:srgbClr val="E5362B"/>
                </a:solidFill>
              </a:rPr>
              <a:t>about</a:t>
            </a:r>
            <a:endParaRPr sz="2200" dirty="0">
              <a:solidFill>
                <a:srgbClr val="E5362B"/>
              </a:solidFill>
            </a:endParaRPr>
          </a:p>
          <a:p>
            <a:pPr marL="457200" lvl="0" indent="-368300" algn="l" rtl="0">
              <a:spcBef>
                <a:spcPts val="0"/>
              </a:spcBef>
              <a:spcAft>
                <a:spcPts val="0"/>
              </a:spcAft>
              <a:buClr>
                <a:srgbClr val="E5362B"/>
              </a:buClr>
              <a:buSzPts val="2200"/>
              <a:buChar char="●"/>
            </a:pPr>
            <a:r>
              <a:rPr lang="de-DE" sz="2200" dirty="0" err="1">
                <a:solidFill>
                  <a:srgbClr val="E5362B"/>
                </a:solidFill>
              </a:rPr>
              <a:t>have</a:t>
            </a:r>
            <a:r>
              <a:rPr lang="de-DE" sz="2200" dirty="0">
                <a:solidFill>
                  <a:srgbClr val="E5362B"/>
                </a:solidFill>
              </a:rPr>
              <a:t> a diffuse </a:t>
            </a:r>
            <a:r>
              <a:rPr lang="de-DE" sz="2200" dirty="0" err="1">
                <a:solidFill>
                  <a:srgbClr val="E5362B"/>
                </a:solidFill>
              </a:rPr>
              <a:t>feeling</a:t>
            </a:r>
            <a:r>
              <a:rPr lang="de-DE" sz="2200" dirty="0">
                <a:solidFill>
                  <a:srgbClr val="E5362B"/>
                </a:solidFill>
              </a:rPr>
              <a:t> </a:t>
            </a:r>
            <a:r>
              <a:rPr lang="de-DE" sz="2200" dirty="0" err="1">
                <a:solidFill>
                  <a:srgbClr val="E5362B"/>
                </a:solidFill>
              </a:rPr>
              <a:t>of</a:t>
            </a:r>
            <a:r>
              <a:rPr lang="de-DE" sz="2200" dirty="0">
                <a:solidFill>
                  <a:srgbClr val="E5362B"/>
                </a:solidFill>
              </a:rPr>
              <a:t> </a:t>
            </a:r>
            <a:r>
              <a:rPr lang="de-DE" sz="2200" dirty="0" err="1">
                <a:solidFill>
                  <a:srgbClr val="E5362B"/>
                </a:solidFill>
              </a:rPr>
              <a:t>social</a:t>
            </a:r>
            <a:r>
              <a:rPr lang="de-DE" sz="2200" dirty="0">
                <a:solidFill>
                  <a:srgbClr val="E5362B"/>
                </a:solidFill>
              </a:rPr>
              <a:t> </a:t>
            </a:r>
            <a:r>
              <a:rPr lang="de-DE" sz="2200" dirty="0" err="1">
                <a:solidFill>
                  <a:srgbClr val="E5362B"/>
                </a:solidFill>
              </a:rPr>
              <a:t>control</a:t>
            </a:r>
            <a:endParaRPr sz="2200" dirty="0">
              <a:solidFill>
                <a:srgbClr val="E5362B"/>
              </a:solidFill>
            </a:endParaRPr>
          </a:p>
          <a:p>
            <a:pPr marL="457200" lvl="0" indent="-368300" algn="l" rtl="0">
              <a:spcBef>
                <a:spcPts val="0"/>
              </a:spcBef>
              <a:spcAft>
                <a:spcPts val="0"/>
              </a:spcAft>
              <a:buClr>
                <a:srgbClr val="E5362B"/>
              </a:buClr>
              <a:buSzPts val="2200"/>
              <a:buChar char="●"/>
            </a:pPr>
            <a:r>
              <a:rPr lang="de-DE" sz="2200" dirty="0" err="1">
                <a:solidFill>
                  <a:srgbClr val="E5362B"/>
                </a:solidFill>
              </a:rPr>
              <a:t>regard</a:t>
            </a:r>
            <a:r>
              <a:rPr lang="de-DE" sz="2200" dirty="0">
                <a:solidFill>
                  <a:srgbClr val="E5362B"/>
                </a:solidFill>
              </a:rPr>
              <a:t> </a:t>
            </a:r>
            <a:r>
              <a:rPr lang="de-DE" sz="2200" dirty="0" err="1">
                <a:solidFill>
                  <a:srgbClr val="E5362B"/>
                </a:solidFill>
              </a:rPr>
              <a:t>discriminatory</a:t>
            </a:r>
            <a:r>
              <a:rPr lang="de-DE" sz="2200" dirty="0">
                <a:solidFill>
                  <a:srgbClr val="E5362B"/>
                </a:solidFill>
              </a:rPr>
              <a:t> </a:t>
            </a:r>
            <a:r>
              <a:rPr lang="de-DE" sz="2200" dirty="0" err="1">
                <a:solidFill>
                  <a:srgbClr val="E5362B"/>
                </a:solidFill>
              </a:rPr>
              <a:t>statements</a:t>
            </a:r>
            <a:r>
              <a:rPr lang="de-DE" sz="2200" dirty="0">
                <a:solidFill>
                  <a:srgbClr val="E5362B"/>
                </a:solidFill>
              </a:rPr>
              <a:t> </a:t>
            </a:r>
            <a:r>
              <a:rPr lang="de-DE" sz="2200" dirty="0" err="1">
                <a:solidFill>
                  <a:srgbClr val="E5362B"/>
                </a:solidFill>
              </a:rPr>
              <a:t>as</a:t>
            </a:r>
            <a:r>
              <a:rPr lang="de-DE" sz="2200" dirty="0">
                <a:solidFill>
                  <a:srgbClr val="E5362B"/>
                </a:solidFill>
              </a:rPr>
              <a:t> </a:t>
            </a:r>
            <a:r>
              <a:rPr lang="de-DE" sz="2200" dirty="0" err="1">
                <a:solidFill>
                  <a:srgbClr val="E5362B"/>
                </a:solidFill>
              </a:rPr>
              <a:t>part</a:t>
            </a:r>
            <a:r>
              <a:rPr lang="de-DE" sz="2200" dirty="0">
                <a:solidFill>
                  <a:srgbClr val="E5362B"/>
                </a:solidFill>
              </a:rPr>
              <a:t> </a:t>
            </a:r>
            <a:r>
              <a:rPr lang="de-DE" sz="2200" dirty="0" err="1">
                <a:solidFill>
                  <a:srgbClr val="E5362B"/>
                </a:solidFill>
              </a:rPr>
              <a:t>of</a:t>
            </a:r>
            <a:r>
              <a:rPr lang="de-DE" sz="2200" dirty="0">
                <a:solidFill>
                  <a:srgbClr val="E5362B"/>
                </a:solidFill>
              </a:rPr>
              <a:t> </a:t>
            </a:r>
            <a:r>
              <a:rPr lang="de-DE" sz="2200" dirty="0" err="1">
                <a:solidFill>
                  <a:srgbClr val="E5362B"/>
                </a:solidFill>
              </a:rPr>
              <a:t>freedom</a:t>
            </a:r>
            <a:r>
              <a:rPr lang="de-DE" sz="2200" dirty="0">
                <a:solidFill>
                  <a:srgbClr val="E5362B"/>
                </a:solidFill>
              </a:rPr>
              <a:t> </a:t>
            </a:r>
            <a:r>
              <a:rPr lang="de-DE" sz="2200" dirty="0" err="1">
                <a:solidFill>
                  <a:srgbClr val="E5362B"/>
                </a:solidFill>
              </a:rPr>
              <a:t>of</a:t>
            </a:r>
            <a:r>
              <a:rPr lang="de-DE" sz="2200" dirty="0">
                <a:solidFill>
                  <a:srgbClr val="E5362B"/>
                </a:solidFill>
              </a:rPr>
              <a:t> </a:t>
            </a:r>
            <a:r>
              <a:rPr lang="de-DE" sz="2200" dirty="0" err="1">
                <a:solidFill>
                  <a:srgbClr val="E5362B"/>
                </a:solidFill>
              </a:rPr>
              <a:t>expression</a:t>
            </a:r>
            <a:endParaRPr sz="2100" dirty="0">
              <a:solidFill>
                <a:srgbClr val="E5362B"/>
              </a:solidFill>
            </a:endParaRPr>
          </a:p>
          <a:p>
            <a:pPr marL="0" lvl="0" indent="0" algn="just" rtl="0">
              <a:lnSpc>
                <a:spcPct val="100000"/>
              </a:lnSpc>
              <a:spcBef>
                <a:spcPts val="300"/>
              </a:spcBef>
              <a:spcAft>
                <a:spcPts val="0"/>
              </a:spcAft>
              <a:buClr>
                <a:schemeClr val="dk1"/>
              </a:buClr>
              <a:buSzPts val="1100"/>
              <a:buFont typeface="Arial"/>
              <a:buNone/>
            </a:pPr>
            <a:endParaRPr sz="1600" dirty="0">
              <a:solidFill>
                <a:schemeClr val="dk1"/>
              </a:solidFill>
            </a:endParaRPr>
          </a:p>
          <a:p>
            <a:pPr marL="457200" lvl="0" indent="0" algn="l" rtl="0">
              <a:spcBef>
                <a:spcPts val="1200"/>
              </a:spcBef>
              <a:spcAft>
                <a:spcPts val="0"/>
              </a:spcAft>
              <a:buNone/>
            </a:pPr>
            <a:endParaRPr sz="1400" b="1" dirty="0">
              <a:solidFill>
                <a:schemeClr val="dk1"/>
              </a:solidFill>
              <a:latin typeface="Arial"/>
              <a:ea typeface="Arial"/>
              <a:cs typeface="Arial"/>
              <a:sym typeface="Arial"/>
            </a:endParaRPr>
          </a:p>
        </p:txBody>
      </p:sp>
      <p:sp>
        <p:nvSpPr>
          <p:cNvPr id="403" name="Google Shape;403;gf0b8c5e5f5_0_110"/>
          <p:cNvSpPr txBox="1">
            <a:spLocks noGrp="1"/>
          </p:cNvSpPr>
          <p:nvPr>
            <p:ph type="sldNum" idx="12"/>
          </p:nvPr>
        </p:nvSpPr>
        <p:spPr>
          <a:xfrm>
            <a:off x="8283733" y="4640967"/>
            <a:ext cx="548700" cy="393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de-DE"/>
              <a:t>4</a:t>
            </a:fld>
            <a:endParaRPr/>
          </a:p>
        </p:txBody>
      </p:sp>
      <p:sp>
        <p:nvSpPr>
          <p:cNvPr id="404" name="Google Shape;404;gf0b8c5e5f5_0_110"/>
          <p:cNvSpPr txBox="1">
            <a:spLocks noGrp="1"/>
          </p:cNvSpPr>
          <p:nvPr>
            <p:ph type="title"/>
          </p:nvPr>
        </p:nvSpPr>
        <p:spPr>
          <a:xfrm>
            <a:off x="295875" y="162675"/>
            <a:ext cx="68028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de-DE" sz="2400"/>
              <a:t>Controversial Issues II: Freedom of Speech</a:t>
            </a:r>
            <a:endParaRPr sz="24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gf21e7843ed_0_53"/>
          <p:cNvSpPr txBox="1">
            <a:spLocks noGrp="1"/>
          </p:cNvSpPr>
          <p:nvPr>
            <p:ph type="title"/>
          </p:nvPr>
        </p:nvSpPr>
        <p:spPr>
          <a:xfrm>
            <a:off x="295875" y="162675"/>
            <a:ext cx="68028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de-DE" sz="2400"/>
              <a:t>Controversial Issues II: Freedom of Speech</a:t>
            </a:r>
            <a:endParaRPr sz="2400"/>
          </a:p>
        </p:txBody>
      </p:sp>
      <p:sp>
        <p:nvSpPr>
          <p:cNvPr id="410" name="Google Shape;410;gf21e7843ed_0_53"/>
          <p:cNvSpPr txBox="1">
            <a:spLocks noGrp="1"/>
          </p:cNvSpPr>
          <p:nvPr>
            <p:ph type="body" idx="1"/>
          </p:nvPr>
        </p:nvSpPr>
        <p:spPr>
          <a:xfrm>
            <a:off x="168425" y="965250"/>
            <a:ext cx="8664000" cy="3529500"/>
          </a:xfrm>
          <a:prstGeom prst="rect">
            <a:avLst/>
          </a:prstGeom>
          <a:noFill/>
          <a:ln>
            <a:noFill/>
          </a:ln>
        </p:spPr>
        <p:txBody>
          <a:bodyPr spcFirstLastPara="1" wrap="square" lIns="91425" tIns="91425" rIns="91425" bIns="91425" anchor="ctr" anchorCtr="0">
            <a:noAutofit/>
          </a:bodyPr>
          <a:lstStyle/>
          <a:p>
            <a:pPr marL="0" lvl="0" indent="0" algn="l" rtl="0">
              <a:spcBef>
                <a:spcPts val="1200"/>
              </a:spcBef>
              <a:spcAft>
                <a:spcPts val="0"/>
              </a:spcAft>
              <a:buNone/>
            </a:pPr>
            <a:r>
              <a:rPr lang="de-DE" sz="2100" b="1" dirty="0">
                <a:solidFill>
                  <a:srgbClr val="E5362B"/>
                </a:solidFill>
              </a:rPr>
              <a:t>The </a:t>
            </a:r>
            <a:r>
              <a:rPr lang="de-DE" sz="2100" b="1" dirty="0" err="1">
                <a:solidFill>
                  <a:srgbClr val="E5362B"/>
                </a:solidFill>
              </a:rPr>
              <a:t>following</a:t>
            </a:r>
            <a:r>
              <a:rPr lang="de-DE" sz="2100" b="1" dirty="0">
                <a:solidFill>
                  <a:srgbClr val="E5362B"/>
                </a:solidFill>
              </a:rPr>
              <a:t> </a:t>
            </a:r>
            <a:r>
              <a:rPr lang="de-DE" sz="2100" b="1" dirty="0" err="1">
                <a:solidFill>
                  <a:srgbClr val="E5362B"/>
                </a:solidFill>
              </a:rPr>
              <a:t>unit</a:t>
            </a:r>
            <a:r>
              <a:rPr lang="de-DE" sz="2100" b="1" dirty="0">
                <a:solidFill>
                  <a:srgbClr val="E5362B"/>
                </a:solidFill>
              </a:rPr>
              <a:t> </a:t>
            </a:r>
            <a:r>
              <a:rPr lang="de-DE" sz="2100" b="1" dirty="0" err="1">
                <a:solidFill>
                  <a:srgbClr val="E5362B"/>
                </a:solidFill>
              </a:rPr>
              <a:t>is</a:t>
            </a:r>
            <a:r>
              <a:rPr lang="de-DE" sz="2100" b="1" dirty="0">
                <a:solidFill>
                  <a:srgbClr val="E5362B"/>
                </a:solidFill>
              </a:rPr>
              <a:t> </a:t>
            </a:r>
            <a:r>
              <a:rPr lang="de-DE" sz="2100" b="1" dirty="0" err="1">
                <a:solidFill>
                  <a:srgbClr val="E5362B"/>
                </a:solidFill>
              </a:rPr>
              <a:t>devoted</a:t>
            </a:r>
            <a:r>
              <a:rPr lang="de-DE" sz="2100" b="1" dirty="0">
                <a:solidFill>
                  <a:srgbClr val="E5362B"/>
                </a:solidFill>
              </a:rPr>
              <a:t> </a:t>
            </a:r>
            <a:r>
              <a:rPr lang="de-DE" sz="2100" b="1" dirty="0" err="1">
                <a:solidFill>
                  <a:srgbClr val="E5362B"/>
                </a:solidFill>
              </a:rPr>
              <a:t>to</a:t>
            </a:r>
            <a:r>
              <a:rPr lang="de-DE" sz="2100" b="1" dirty="0">
                <a:solidFill>
                  <a:srgbClr val="E5362B"/>
                </a:solidFill>
              </a:rPr>
              <a:t> </a:t>
            </a:r>
            <a:endParaRPr sz="2100" b="1" dirty="0">
              <a:solidFill>
                <a:srgbClr val="E5362B"/>
              </a:solidFill>
            </a:endParaRPr>
          </a:p>
          <a:p>
            <a:pPr marL="457200" lvl="0" indent="-355600" algn="l" rtl="0">
              <a:spcBef>
                <a:spcPts val="0"/>
              </a:spcBef>
              <a:spcAft>
                <a:spcPts val="0"/>
              </a:spcAft>
              <a:buClr>
                <a:srgbClr val="E5362B"/>
              </a:buClr>
              <a:buSzPts val="2000"/>
              <a:buChar char="●"/>
            </a:pPr>
            <a:r>
              <a:rPr lang="de-DE" sz="2000" dirty="0" err="1">
                <a:solidFill>
                  <a:srgbClr val="E5362B"/>
                </a:solidFill>
              </a:rPr>
              <a:t>exploring</a:t>
            </a:r>
            <a:r>
              <a:rPr lang="de-DE" sz="2000" dirty="0">
                <a:solidFill>
                  <a:srgbClr val="E5362B"/>
                </a:solidFill>
              </a:rPr>
              <a:t> </a:t>
            </a:r>
            <a:r>
              <a:rPr lang="de-DE" sz="2000" dirty="0" err="1">
                <a:solidFill>
                  <a:srgbClr val="E5362B"/>
                </a:solidFill>
              </a:rPr>
              <a:t>what</a:t>
            </a:r>
            <a:r>
              <a:rPr lang="de-DE" sz="2000" dirty="0">
                <a:solidFill>
                  <a:srgbClr val="E5362B"/>
                </a:solidFill>
              </a:rPr>
              <a:t> </a:t>
            </a:r>
            <a:r>
              <a:rPr lang="de-DE" sz="2000" dirty="0" err="1">
                <a:solidFill>
                  <a:srgbClr val="E5362B"/>
                </a:solidFill>
              </a:rPr>
              <a:t>freedom</a:t>
            </a:r>
            <a:r>
              <a:rPr lang="de-DE" sz="2000" dirty="0">
                <a:solidFill>
                  <a:srgbClr val="E5362B"/>
                </a:solidFill>
              </a:rPr>
              <a:t> </a:t>
            </a:r>
            <a:r>
              <a:rPr lang="de-DE" sz="2000" dirty="0" err="1">
                <a:solidFill>
                  <a:srgbClr val="E5362B"/>
                </a:solidFill>
              </a:rPr>
              <a:t>of</a:t>
            </a:r>
            <a:r>
              <a:rPr lang="de-DE" sz="2000" dirty="0">
                <a:solidFill>
                  <a:srgbClr val="E5362B"/>
                </a:solidFill>
              </a:rPr>
              <a:t> </a:t>
            </a:r>
            <a:r>
              <a:rPr lang="de-DE" sz="2000" dirty="0" err="1">
                <a:solidFill>
                  <a:srgbClr val="E5362B"/>
                </a:solidFill>
              </a:rPr>
              <a:t>expression</a:t>
            </a:r>
            <a:r>
              <a:rPr lang="de-DE" sz="2000" dirty="0">
                <a:solidFill>
                  <a:srgbClr val="E5362B"/>
                </a:solidFill>
              </a:rPr>
              <a:t> </a:t>
            </a:r>
            <a:r>
              <a:rPr lang="de-DE" sz="2000" dirty="0" err="1">
                <a:solidFill>
                  <a:srgbClr val="E5362B"/>
                </a:solidFill>
              </a:rPr>
              <a:t>means</a:t>
            </a:r>
            <a:r>
              <a:rPr lang="de-DE" sz="2000" dirty="0">
                <a:solidFill>
                  <a:srgbClr val="E5362B"/>
                </a:solidFill>
              </a:rPr>
              <a:t> </a:t>
            </a:r>
            <a:r>
              <a:rPr lang="de-DE" sz="2000" dirty="0" err="1">
                <a:solidFill>
                  <a:srgbClr val="E5362B"/>
                </a:solidFill>
              </a:rPr>
              <a:t>and</a:t>
            </a:r>
            <a:r>
              <a:rPr lang="de-DE" sz="2000" dirty="0">
                <a:solidFill>
                  <a:srgbClr val="E5362B"/>
                </a:solidFill>
              </a:rPr>
              <a:t> </a:t>
            </a:r>
            <a:r>
              <a:rPr lang="de-DE" sz="2000" dirty="0" err="1">
                <a:solidFill>
                  <a:srgbClr val="E5362B"/>
                </a:solidFill>
              </a:rPr>
              <a:t>how</a:t>
            </a:r>
            <a:r>
              <a:rPr lang="de-DE" sz="2000" dirty="0">
                <a:solidFill>
                  <a:srgbClr val="E5362B"/>
                </a:solidFill>
              </a:rPr>
              <a:t> </a:t>
            </a:r>
            <a:r>
              <a:rPr lang="de-DE" sz="2000" dirty="0" err="1">
                <a:solidFill>
                  <a:srgbClr val="E5362B"/>
                </a:solidFill>
              </a:rPr>
              <a:t>it</a:t>
            </a:r>
            <a:r>
              <a:rPr lang="de-DE" sz="2000" dirty="0">
                <a:solidFill>
                  <a:srgbClr val="E5362B"/>
                </a:solidFill>
              </a:rPr>
              <a:t> </a:t>
            </a:r>
            <a:r>
              <a:rPr lang="de-DE" sz="2000" dirty="0" err="1">
                <a:solidFill>
                  <a:srgbClr val="E5362B"/>
                </a:solidFill>
              </a:rPr>
              <a:t>is</a:t>
            </a:r>
            <a:r>
              <a:rPr lang="de-DE" sz="2000" dirty="0">
                <a:solidFill>
                  <a:srgbClr val="E5362B"/>
                </a:solidFill>
              </a:rPr>
              <a:t> </a:t>
            </a:r>
            <a:r>
              <a:rPr lang="de-DE" sz="2000" dirty="0" err="1">
                <a:solidFill>
                  <a:srgbClr val="E5362B"/>
                </a:solidFill>
              </a:rPr>
              <a:t>regulated</a:t>
            </a:r>
            <a:endParaRPr sz="2000" dirty="0">
              <a:solidFill>
                <a:srgbClr val="E5362B"/>
              </a:solidFill>
            </a:endParaRPr>
          </a:p>
          <a:p>
            <a:pPr marL="457200" lvl="0" indent="-355600" algn="l" rtl="0">
              <a:spcBef>
                <a:spcPts val="0"/>
              </a:spcBef>
              <a:spcAft>
                <a:spcPts val="0"/>
              </a:spcAft>
              <a:buClr>
                <a:srgbClr val="E5362B"/>
              </a:buClr>
              <a:buSzPts val="2000"/>
              <a:buChar char="●"/>
            </a:pPr>
            <a:r>
              <a:rPr lang="de-DE" sz="2000" dirty="0" err="1">
                <a:solidFill>
                  <a:srgbClr val="E5362B"/>
                </a:solidFill>
              </a:rPr>
              <a:t>equipping</a:t>
            </a:r>
            <a:r>
              <a:rPr lang="de-DE" sz="2000" dirty="0">
                <a:solidFill>
                  <a:srgbClr val="E5362B"/>
                </a:solidFill>
              </a:rPr>
              <a:t> </a:t>
            </a:r>
            <a:r>
              <a:rPr lang="de-DE" sz="2000" dirty="0" err="1">
                <a:solidFill>
                  <a:srgbClr val="E5362B"/>
                </a:solidFill>
              </a:rPr>
              <a:t>the</a:t>
            </a:r>
            <a:r>
              <a:rPr lang="de-DE" sz="2000" dirty="0">
                <a:solidFill>
                  <a:srgbClr val="E5362B"/>
                </a:solidFill>
              </a:rPr>
              <a:t> </a:t>
            </a:r>
            <a:r>
              <a:rPr lang="de-DE" sz="2000" dirty="0" err="1">
                <a:solidFill>
                  <a:srgbClr val="E5362B"/>
                </a:solidFill>
              </a:rPr>
              <a:t>students</a:t>
            </a:r>
            <a:r>
              <a:rPr lang="de-DE" sz="2000" dirty="0">
                <a:solidFill>
                  <a:srgbClr val="E5362B"/>
                </a:solidFill>
              </a:rPr>
              <a:t> </a:t>
            </a:r>
            <a:r>
              <a:rPr lang="de-DE" sz="2000" dirty="0" err="1">
                <a:solidFill>
                  <a:srgbClr val="E5362B"/>
                </a:solidFill>
              </a:rPr>
              <a:t>with</a:t>
            </a:r>
            <a:r>
              <a:rPr lang="de-DE" sz="2000" dirty="0">
                <a:solidFill>
                  <a:srgbClr val="E5362B"/>
                </a:solidFill>
              </a:rPr>
              <a:t> </a:t>
            </a:r>
            <a:r>
              <a:rPr lang="de-DE" sz="2000" dirty="0" err="1">
                <a:solidFill>
                  <a:srgbClr val="E5362B"/>
                </a:solidFill>
              </a:rPr>
              <a:t>the</a:t>
            </a:r>
            <a:r>
              <a:rPr lang="de-DE" sz="2000" dirty="0">
                <a:solidFill>
                  <a:srgbClr val="E5362B"/>
                </a:solidFill>
              </a:rPr>
              <a:t> </a:t>
            </a:r>
            <a:r>
              <a:rPr lang="de-DE" sz="2000" dirty="0" err="1">
                <a:solidFill>
                  <a:srgbClr val="E5362B"/>
                </a:solidFill>
              </a:rPr>
              <a:t>knowledge</a:t>
            </a:r>
            <a:r>
              <a:rPr lang="de-DE" sz="2000" dirty="0">
                <a:solidFill>
                  <a:srgbClr val="E5362B"/>
                </a:solidFill>
              </a:rPr>
              <a:t> </a:t>
            </a:r>
            <a:r>
              <a:rPr lang="de-DE" sz="2000" dirty="0" err="1">
                <a:solidFill>
                  <a:srgbClr val="E5362B"/>
                </a:solidFill>
              </a:rPr>
              <a:t>to</a:t>
            </a:r>
            <a:r>
              <a:rPr lang="de-DE" sz="2000" dirty="0">
                <a:solidFill>
                  <a:srgbClr val="E5362B"/>
                </a:solidFill>
              </a:rPr>
              <a:t> </a:t>
            </a:r>
            <a:r>
              <a:rPr lang="de-DE" sz="2000" dirty="0" err="1">
                <a:solidFill>
                  <a:srgbClr val="E5362B"/>
                </a:solidFill>
              </a:rPr>
              <a:t>understand</a:t>
            </a:r>
            <a:r>
              <a:rPr lang="de-DE" sz="2000" dirty="0">
                <a:solidFill>
                  <a:srgbClr val="E5362B"/>
                </a:solidFill>
              </a:rPr>
              <a:t> </a:t>
            </a:r>
            <a:r>
              <a:rPr lang="de-DE" sz="2000" dirty="0" err="1">
                <a:solidFill>
                  <a:srgbClr val="E5362B"/>
                </a:solidFill>
              </a:rPr>
              <a:t>and</a:t>
            </a:r>
            <a:r>
              <a:rPr lang="de-DE" sz="2000" dirty="0">
                <a:solidFill>
                  <a:srgbClr val="E5362B"/>
                </a:solidFill>
              </a:rPr>
              <a:t> </a:t>
            </a:r>
            <a:r>
              <a:rPr lang="de-DE" sz="2000" dirty="0" err="1">
                <a:solidFill>
                  <a:srgbClr val="E5362B"/>
                </a:solidFill>
              </a:rPr>
              <a:t>claim</a:t>
            </a:r>
            <a:r>
              <a:rPr lang="de-DE" sz="2000" dirty="0">
                <a:solidFill>
                  <a:srgbClr val="E5362B"/>
                </a:solidFill>
              </a:rPr>
              <a:t> </a:t>
            </a:r>
            <a:r>
              <a:rPr lang="de-DE" sz="2000" dirty="0" err="1">
                <a:solidFill>
                  <a:srgbClr val="E5362B"/>
                </a:solidFill>
              </a:rPr>
              <a:t>their</a:t>
            </a:r>
            <a:r>
              <a:rPr lang="de-DE" sz="2000" dirty="0">
                <a:solidFill>
                  <a:srgbClr val="E5362B"/>
                </a:solidFill>
              </a:rPr>
              <a:t> </a:t>
            </a:r>
            <a:r>
              <a:rPr lang="de-DE" sz="2000" dirty="0" err="1">
                <a:solidFill>
                  <a:srgbClr val="E5362B"/>
                </a:solidFill>
              </a:rPr>
              <a:t>right</a:t>
            </a:r>
            <a:r>
              <a:rPr lang="de-DE" sz="2000" dirty="0">
                <a:solidFill>
                  <a:srgbClr val="E5362B"/>
                </a:solidFill>
              </a:rPr>
              <a:t> </a:t>
            </a:r>
            <a:r>
              <a:rPr lang="de-DE" sz="2000" dirty="0" err="1">
                <a:solidFill>
                  <a:srgbClr val="E5362B"/>
                </a:solidFill>
              </a:rPr>
              <a:t>to</a:t>
            </a:r>
            <a:r>
              <a:rPr lang="de-DE" sz="2000" dirty="0">
                <a:solidFill>
                  <a:srgbClr val="E5362B"/>
                </a:solidFill>
              </a:rPr>
              <a:t> </a:t>
            </a:r>
            <a:r>
              <a:rPr lang="de-DE" sz="2000" dirty="0" err="1">
                <a:solidFill>
                  <a:srgbClr val="E5362B"/>
                </a:solidFill>
              </a:rPr>
              <a:t>freedom</a:t>
            </a:r>
            <a:r>
              <a:rPr lang="de-DE" sz="2000" dirty="0">
                <a:solidFill>
                  <a:srgbClr val="E5362B"/>
                </a:solidFill>
              </a:rPr>
              <a:t> </a:t>
            </a:r>
            <a:r>
              <a:rPr lang="de-DE" sz="2000" dirty="0" err="1">
                <a:solidFill>
                  <a:srgbClr val="E5362B"/>
                </a:solidFill>
              </a:rPr>
              <a:t>of</a:t>
            </a:r>
            <a:r>
              <a:rPr lang="de-DE" sz="2000" dirty="0">
                <a:solidFill>
                  <a:srgbClr val="E5362B"/>
                </a:solidFill>
              </a:rPr>
              <a:t> </a:t>
            </a:r>
            <a:r>
              <a:rPr lang="de-DE" sz="2000" dirty="0" err="1">
                <a:solidFill>
                  <a:srgbClr val="E5362B"/>
                </a:solidFill>
              </a:rPr>
              <a:t>expression</a:t>
            </a:r>
            <a:r>
              <a:rPr lang="de-DE" sz="2000" dirty="0">
                <a:solidFill>
                  <a:srgbClr val="E5362B"/>
                </a:solidFill>
              </a:rPr>
              <a:t> </a:t>
            </a:r>
            <a:r>
              <a:rPr lang="de-DE" sz="2000" dirty="0" err="1">
                <a:solidFill>
                  <a:srgbClr val="E5362B"/>
                </a:solidFill>
              </a:rPr>
              <a:t>as</a:t>
            </a:r>
            <a:r>
              <a:rPr lang="de-DE" sz="2000" dirty="0">
                <a:solidFill>
                  <a:srgbClr val="E5362B"/>
                </a:solidFill>
              </a:rPr>
              <a:t> a fundamental human </a:t>
            </a:r>
            <a:r>
              <a:rPr lang="de-DE" sz="2000" dirty="0" err="1">
                <a:solidFill>
                  <a:srgbClr val="E5362B"/>
                </a:solidFill>
              </a:rPr>
              <a:t>right</a:t>
            </a:r>
            <a:r>
              <a:rPr lang="de-DE" sz="2000" dirty="0">
                <a:solidFill>
                  <a:srgbClr val="E5362B"/>
                </a:solidFill>
              </a:rPr>
              <a:t> </a:t>
            </a:r>
            <a:r>
              <a:rPr lang="de-DE" sz="2000" dirty="0" err="1">
                <a:solidFill>
                  <a:srgbClr val="E5362B"/>
                </a:solidFill>
              </a:rPr>
              <a:t>as</a:t>
            </a:r>
            <a:r>
              <a:rPr lang="de-DE" sz="2000" dirty="0">
                <a:solidFill>
                  <a:srgbClr val="E5362B"/>
                </a:solidFill>
              </a:rPr>
              <a:t> </a:t>
            </a:r>
            <a:r>
              <a:rPr lang="de-DE" sz="2000" dirty="0" err="1">
                <a:solidFill>
                  <a:srgbClr val="E5362B"/>
                </a:solidFill>
              </a:rPr>
              <a:t>well</a:t>
            </a:r>
            <a:r>
              <a:rPr lang="de-DE" sz="2000" dirty="0">
                <a:solidFill>
                  <a:srgbClr val="E5362B"/>
                </a:solidFill>
              </a:rPr>
              <a:t> an </a:t>
            </a:r>
            <a:r>
              <a:rPr lang="de-DE" sz="2000" dirty="0" err="1">
                <a:solidFill>
                  <a:srgbClr val="E5362B"/>
                </a:solidFill>
              </a:rPr>
              <a:t>important</a:t>
            </a:r>
            <a:r>
              <a:rPr lang="de-DE" sz="2000" dirty="0">
                <a:solidFill>
                  <a:srgbClr val="E5362B"/>
                </a:solidFill>
              </a:rPr>
              <a:t> </a:t>
            </a:r>
            <a:r>
              <a:rPr lang="de-DE" sz="2000" dirty="0" err="1">
                <a:solidFill>
                  <a:srgbClr val="E5362B"/>
                </a:solidFill>
              </a:rPr>
              <a:t>resource</a:t>
            </a:r>
            <a:r>
              <a:rPr lang="de-DE" sz="2000" dirty="0">
                <a:solidFill>
                  <a:srgbClr val="E5362B"/>
                </a:solidFill>
              </a:rPr>
              <a:t> </a:t>
            </a:r>
            <a:r>
              <a:rPr lang="de-DE" sz="2000" dirty="0" err="1">
                <a:solidFill>
                  <a:srgbClr val="E5362B"/>
                </a:solidFill>
              </a:rPr>
              <a:t>for</a:t>
            </a:r>
            <a:r>
              <a:rPr lang="de-DE" sz="2000" dirty="0">
                <a:solidFill>
                  <a:srgbClr val="E5362B"/>
                </a:solidFill>
              </a:rPr>
              <a:t> </a:t>
            </a:r>
            <a:r>
              <a:rPr lang="de-DE" sz="2000" dirty="0" err="1">
                <a:solidFill>
                  <a:srgbClr val="E5362B"/>
                </a:solidFill>
              </a:rPr>
              <a:t>democratic</a:t>
            </a:r>
            <a:r>
              <a:rPr lang="de-DE" sz="2000" dirty="0">
                <a:solidFill>
                  <a:srgbClr val="E5362B"/>
                </a:solidFill>
              </a:rPr>
              <a:t> </a:t>
            </a:r>
            <a:r>
              <a:rPr lang="de-DE" sz="2000" dirty="0" err="1">
                <a:solidFill>
                  <a:srgbClr val="E5362B"/>
                </a:solidFill>
              </a:rPr>
              <a:t>societies</a:t>
            </a:r>
            <a:endParaRPr sz="2000" dirty="0">
              <a:solidFill>
                <a:srgbClr val="E5362B"/>
              </a:solidFill>
            </a:endParaRPr>
          </a:p>
          <a:p>
            <a:pPr marL="0" lvl="0" indent="0" algn="l" rtl="0">
              <a:spcBef>
                <a:spcPts val="0"/>
              </a:spcBef>
              <a:spcAft>
                <a:spcPts val="0"/>
              </a:spcAft>
              <a:buNone/>
            </a:pPr>
            <a:endParaRPr sz="2000" dirty="0"/>
          </a:p>
          <a:p>
            <a:pPr marL="0" lvl="0" indent="0" algn="just" rtl="0">
              <a:lnSpc>
                <a:spcPct val="100000"/>
              </a:lnSpc>
              <a:spcBef>
                <a:spcPts val="300"/>
              </a:spcBef>
              <a:spcAft>
                <a:spcPts val="0"/>
              </a:spcAft>
              <a:buClr>
                <a:schemeClr val="dk1"/>
              </a:buClr>
              <a:buSzPts val="1100"/>
              <a:buFont typeface="Arial"/>
              <a:buNone/>
            </a:pPr>
            <a:r>
              <a:rPr lang="de-DE" sz="2000" dirty="0">
                <a:solidFill>
                  <a:schemeClr val="dk1"/>
                </a:solidFill>
              </a:rPr>
              <a:t>→ </a:t>
            </a:r>
            <a:r>
              <a:rPr lang="de-DE" sz="2000" dirty="0" err="1">
                <a:solidFill>
                  <a:schemeClr val="dk1"/>
                </a:solidFill>
              </a:rPr>
              <a:t>both</a:t>
            </a:r>
            <a:r>
              <a:rPr lang="de-DE" sz="2000" dirty="0">
                <a:solidFill>
                  <a:schemeClr val="dk1"/>
                </a:solidFill>
              </a:rPr>
              <a:t> </a:t>
            </a:r>
            <a:r>
              <a:rPr lang="de-DE" sz="2000" dirty="0" err="1">
                <a:solidFill>
                  <a:schemeClr val="dk1"/>
                </a:solidFill>
              </a:rPr>
              <a:t>internationally</a:t>
            </a:r>
            <a:r>
              <a:rPr lang="de-DE" sz="2000" dirty="0">
                <a:solidFill>
                  <a:schemeClr val="dk1"/>
                </a:solidFill>
              </a:rPr>
              <a:t> </a:t>
            </a:r>
            <a:r>
              <a:rPr lang="de-DE" sz="2000" dirty="0" err="1">
                <a:solidFill>
                  <a:schemeClr val="dk1"/>
                </a:solidFill>
              </a:rPr>
              <a:t>and</a:t>
            </a:r>
            <a:r>
              <a:rPr lang="de-DE" sz="2000" dirty="0">
                <a:solidFill>
                  <a:schemeClr val="dk1"/>
                </a:solidFill>
              </a:rPr>
              <a:t> </a:t>
            </a:r>
            <a:r>
              <a:rPr lang="de-DE" sz="2000" dirty="0" err="1">
                <a:solidFill>
                  <a:schemeClr val="dk1"/>
                </a:solidFill>
              </a:rPr>
              <a:t>nationally</a:t>
            </a:r>
            <a:r>
              <a:rPr lang="de-DE" sz="2000" dirty="0">
                <a:solidFill>
                  <a:schemeClr val="dk1"/>
                </a:solidFill>
              </a:rPr>
              <a:t>, </a:t>
            </a:r>
            <a:r>
              <a:rPr lang="de-DE" sz="2000" dirty="0" err="1">
                <a:solidFill>
                  <a:schemeClr val="dk1"/>
                </a:solidFill>
              </a:rPr>
              <a:t>there</a:t>
            </a:r>
            <a:r>
              <a:rPr lang="de-DE" sz="2000" dirty="0">
                <a:solidFill>
                  <a:schemeClr val="dk1"/>
                </a:solidFill>
              </a:rPr>
              <a:t> </a:t>
            </a:r>
            <a:r>
              <a:rPr lang="de-DE" sz="2000" dirty="0" err="1">
                <a:solidFill>
                  <a:schemeClr val="dk1"/>
                </a:solidFill>
              </a:rPr>
              <a:t>are</a:t>
            </a:r>
            <a:r>
              <a:rPr lang="de-DE" sz="2000" dirty="0">
                <a:solidFill>
                  <a:schemeClr val="dk1"/>
                </a:solidFill>
              </a:rPr>
              <a:t> different </a:t>
            </a:r>
            <a:r>
              <a:rPr lang="de-DE" sz="2000" dirty="0" err="1">
                <a:solidFill>
                  <a:schemeClr val="dk1"/>
                </a:solidFill>
              </a:rPr>
              <a:t>regulations</a:t>
            </a:r>
            <a:r>
              <a:rPr lang="de-DE" sz="2000" dirty="0">
                <a:solidFill>
                  <a:schemeClr val="dk1"/>
                </a:solidFill>
              </a:rPr>
              <a:t> such </a:t>
            </a:r>
            <a:r>
              <a:rPr lang="de-DE" sz="2000" dirty="0" err="1">
                <a:solidFill>
                  <a:schemeClr val="dk1"/>
                </a:solidFill>
              </a:rPr>
              <a:t>as</a:t>
            </a:r>
            <a:r>
              <a:rPr lang="de-DE" sz="2000" dirty="0">
                <a:solidFill>
                  <a:schemeClr val="dk1"/>
                </a:solidFill>
              </a:rPr>
              <a:t> </a:t>
            </a:r>
            <a:r>
              <a:rPr lang="de-DE" sz="2000" dirty="0" err="1">
                <a:solidFill>
                  <a:schemeClr val="dk1"/>
                </a:solidFill>
              </a:rPr>
              <a:t>the</a:t>
            </a:r>
            <a:r>
              <a:rPr lang="de-DE" sz="2000" dirty="0">
                <a:solidFill>
                  <a:schemeClr val="dk1"/>
                </a:solidFill>
              </a:rPr>
              <a:t> Basic Law, </a:t>
            </a:r>
            <a:r>
              <a:rPr lang="de-DE" sz="2000" dirty="0" err="1">
                <a:solidFill>
                  <a:schemeClr val="dk1"/>
                </a:solidFill>
              </a:rPr>
              <a:t>the</a:t>
            </a:r>
            <a:r>
              <a:rPr lang="de-DE" sz="2000" dirty="0">
                <a:solidFill>
                  <a:schemeClr val="dk1"/>
                </a:solidFill>
              </a:rPr>
              <a:t> </a:t>
            </a:r>
            <a:r>
              <a:rPr lang="de-DE" sz="2000" dirty="0" err="1">
                <a:solidFill>
                  <a:schemeClr val="dk1"/>
                </a:solidFill>
              </a:rPr>
              <a:t>Constitution</a:t>
            </a:r>
            <a:r>
              <a:rPr lang="de-DE" sz="2000" dirty="0">
                <a:solidFill>
                  <a:schemeClr val="dk1"/>
                </a:solidFill>
              </a:rPr>
              <a:t>, </a:t>
            </a:r>
            <a:r>
              <a:rPr lang="de-DE" sz="2000" dirty="0" err="1">
                <a:solidFill>
                  <a:schemeClr val="dk1"/>
                </a:solidFill>
              </a:rPr>
              <a:t>the</a:t>
            </a:r>
            <a:r>
              <a:rPr lang="de-DE" sz="2000" dirty="0">
                <a:solidFill>
                  <a:schemeClr val="dk1"/>
                </a:solidFill>
              </a:rPr>
              <a:t> </a:t>
            </a:r>
            <a:r>
              <a:rPr lang="de-DE" sz="2000" dirty="0" err="1">
                <a:solidFill>
                  <a:schemeClr val="dk1"/>
                </a:solidFill>
              </a:rPr>
              <a:t>Declaration</a:t>
            </a:r>
            <a:r>
              <a:rPr lang="de-DE" sz="2000" dirty="0">
                <a:solidFill>
                  <a:schemeClr val="dk1"/>
                </a:solidFill>
              </a:rPr>
              <a:t> </a:t>
            </a:r>
            <a:r>
              <a:rPr lang="de-DE" sz="2000" dirty="0" err="1">
                <a:solidFill>
                  <a:schemeClr val="dk1"/>
                </a:solidFill>
              </a:rPr>
              <a:t>of</a:t>
            </a:r>
            <a:r>
              <a:rPr lang="de-DE" sz="2000" dirty="0">
                <a:solidFill>
                  <a:schemeClr val="dk1"/>
                </a:solidFill>
              </a:rPr>
              <a:t> Human </a:t>
            </a:r>
            <a:r>
              <a:rPr lang="de-DE" sz="2000" dirty="0" err="1">
                <a:solidFill>
                  <a:schemeClr val="dk1"/>
                </a:solidFill>
              </a:rPr>
              <a:t>Rights</a:t>
            </a:r>
            <a:r>
              <a:rPr lang="de-DE" sz="2000" dirty="0">
                <a:solidFill>
                  <a:schemeClr val="dk1"/>
                </a:solidFill>
              </a:rPr>
              <a:t>, </a:t>
            </a:r>
            <a:r>
              <a:rPr lang="de-DE" sz="2000" dirty="0" err="1">
                <a:solidFill>
                  <a:schemeClr val="dk1"/>
                </a:solidFill>
              </a:rPr>
              <a:t>which</a:t>
            </a:r>
            <a:r>
              <a:rPr lang="de-DE" sz="2000" dirty="0">
                <a:solidFill>
                  <a:schemeClr val="dk1"/>
                </a:solidFill>
              </a:rPr>
              <a:t> </a:t>
            </a:r>
            <a:r>
              <a:rPr lang="de-DE" sz="2000" dirty="0" err="1">
                <a:solidFill>
                  <a:schemeClr val="dk1"/>
                </a:solidFill>
              </a:rPr>
              <a:t>more</a:t>
            </a:r>
            <a:r>
              <a:rPr lang="de-DE" sz="2000" dirty="0">
                <a:solidFill>
                  <a:schemeClr val="dk1"/>
                </a:solidFill>
              </a:rPr>
              <a:t> </a:t>
            </a:r>
            <a:r>
              <a:rPr lang="de-DE" sz="2000" dirty="0" err="1">
                <a:solidFill>
                  <a:schemeClr val="dk1"/>
                </a:solidFill>
              </a:rPr>
              <a:t>precisely</a:t>
            </a:r>
            <a:r>
              <a:rPr lang="de-DE" sz="2000" dirty="0">
                <a:solidFill>
                  <a:schemeClr val="dk1"/>
                </a:solidFill>
              </a:rPr>
              <a:t> </a:t>
            </a:r>
            <a:r>
              <a:rPr lang="de-DE" sz="2000" dirty="0" err="1">
                <a:solidFill>
                  <a:schemeClr val="dk1"/>
                </a:solidFill>
              </a:rPr>
              <a:t>define</a:t>
            </a:r>
            <a:r>
              <a:rPr lang="de-DE" sz="2000" dirty="0">
                <a:solidFill>
                  <a:schemeClr val="dk1"/>
                </a:solidFill>
              </a:rPr>
              <a:t> </a:t>
            </a:r>
            <a:r>
              <a:rPr lang="de-DE" sz="2000" dirty="0" err="1">
                <a:solidFill>
                  <a:schemeClr val="dk1"/>
                </a:solidFill>
              </a:rPr>
              <a:t>the</a:t>
            </a:r>
            <a:r>
              <a:rPr lang="de-DE" sz="2000" dirty="0">
                <a:solidFill>
                  <a:schemeClr val="dk1"/>
                </a:solidFill>
              </a:rPr>
              <a:t> </a:t>
            </a:r>
            <a:r>
              <a:rPr lang="de-DE" sz="2000" dirty="0" err="1">
                <a:solidFill>
                  <a:schemeClr val="dk1"/>
                </a:solidFill>
              </a:rPr>
              <a:t>right</a:t>
            </a:r>
            <a:r>
              <a:rPr lang="de-DE" sz="2000" dirty="0">
                <a:solidFill>
                  <a:schemeClr val="dk1"/>
                </a:solidFill>
              </a:rPr>
              <a:t> </a:t>
            </a:r>
            <a:r>
              <a:rPr lang="de-DE" sz="2000" dirty="0" err="1">
                <a:solidFill>
                  <a:schemeClr val="dk1"/>
                </a:solidFill>
              </a:rPr>
              <a:t>to</a:t>
            </a:r>
            <a:r>
              <a:rPr lang="de-DE" sz="2000" dirty="0">
                <a:solidFill>
                  <a:schemeClr val="dk1"/>
                </a:solidFill>
              </a:rPr>
              <a:t> </a:t>
            </a:r>
            <a:r>
              <a:rPr lang="de-DE" sz="2000" dirty="0" err="1">
                <a:solidFill>
                  <a:schemeClr val="dk1"/>
                </a:solidFill>
              </a:rPr>
              <a:t>freedom</a:t>
            </a:r>
            <a:r>
              <a:rPr lang="de-DE" sz="2000" dirty="0">
                <a:solidFill>
                  <a:schemeClr val="dk1"/>
                </a:solidFill>
              </a:rPr>
              <a:t> </a:t>
            </a:r>
            <a:r>
              <a:rPr lang="de-DE" sz="2000" dirty="0" err="1">
                <a:solidFill>
                  <a:schemeClr val="dk1"/>
                </a:solidFill>
              </a:rPr>
              <a:t>of</a:t>
            </a:r>
            <a:r>
              <a:rPr lang="de-DE" sz="2000" dirty="0">
                <a:solidFill>
                  <a:schemeClr val="dk1"/>
                </a:solidFill>
              </a:rPr>
              <a:t> </a:t>
            </a:r>
            <a:r>
              <a:rPr lang="de-DE" sz="2000" dirty="0" err="1">
                <a:solidFill>
                  <a:schemeClr val="dk1"/>
                </a:solidFill>
              </a:rPr>
              <a:t>expression</a:t>
            </a:r>
            <a:r>
              <a:rPr lang="de-DE" sz="2000" dirty="0">
                <a:solidFill>
                  <a:schemeClr val="dk1"/>
                </a:solidFill>
              </a:rPr>
              <a:t> </a:t>
            </a:r>
            <a:r>
              <a:rPr lang="de-DE" sz="2000" dirty="0" err="1">
                <a:solidFill>
                  <a:schemeClr val="dk1"/>
                </a:solidFill>
              </a:rPr>
              <a:t>and</a:t>
            </a:r>
            <a:r>
              <a:rPr lang="de-DE" sz="2000" dirty="0">
                <a:solidFill>
                  <a:schemeClr val="dk1"/>
                </a:solidFill>
              </a:rPr>
              <a:t> also </a:t>
            </a:r>
            <a:r>
              <a:rPr lang="de-DE" sz="2000" dirty="0" err="1">
                <a:solidFill>
                  <a:schemeClr val="dk1"/>
                </a:solidFill>
              </a:rPr>
              <a:t>set</a:t>
            </a:r>
            <a:r>
              <a:rPr lang="de-DE" sz="2000" dirty="0">
                <a:solidFill>
                  <a:schemeClr val="dk1"/>
                </a:solidFill>
              </a:rPr>
              <a:t> </a:t>
            </a:r>
            <a:r>
              <a:rPr lang="de-DE" sz="2000" dirty="0" err="1">
                <a:solidFill>
                  <a:schemeClr val="dk1"/>
                </a:solidFill>
              </a:rPr>
              <a:t>its</a:t>
            </a:r>
            <a:r>
              <a:rPr lang="de-DE" sz="2000" dirty="0">
                <a:solidFill>
                  <a:schemeClr val="dk1"/>
                </a:solidFill>
              </a:rPr>
              <a:t> </a:t>
            </a:r>
            <a:r>
              <a:rPr lang="de-DE" sz="2000" dirty="0" err="1">
                <a:solidFill>
                  <a:schemeClr val="dk1"/>
                </a:solidFill>
              </a:rPr>
              <a:t>limits</a:t>
            </a:r>
            <a:endParaRPr sz="2000" dirty="0">
              <a:solidFill>
                <a:schemeClr val="dk1"/>
              </a:solidFill>
            </a:endParaRPr>
          </a:p>
          <a:p>
            <a:pPr marL="457200" lvl="0" indent="0" algn="l" rtl="0">
              <a:spcBef>
                <a:spcPts val="1200"/>
              </a:spcBef>
              <a:spcAft>
                <a:spcPts val="0"/>
              </a:spcAft>
              <a:buNone/>
            </a:pPr>
            <a:endParaRPr sz="1400" b="1" dirty="0">
              <a:solidFill>
                <a:schemeClr val="dk1"/>
              </a:solidFill>
              <a:latin typeface="Arial"/>
              <a:ea typeface="Arial"/>
              <a:cs typeface="Arial"/>
              <a:sym typeface="Arial"/>
            </a:endParaRPr>
          </a:p>
        </p:txBody>
      </p:sp>
      <p:sp>
        <p:nvSpPr>
          <p:cNvPr id="411" name="Google Shape;411;gf21e7843ed_0_53"/>
          <p:cNvSpPr txBox="1">
            <a:spLocks noGrp="1"/>
          </p:cNvSpPr>
          <p:nvPr>
            <p:ph type="sldNum" idx="12"/>
          </p:nvPr>
        </p:nvSpPr>
        <p:spPr>
          <a:xfrm>
            <a:off x="8283733" y="4640967"/>
            <a:ext cx="548700" cy="393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de-DE"/>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gf0b8c5e5f5_0_119"/>
          <p:cNvSpPr txBox="1">
            <a:spLocks noGrp="1"/>
          </p:cNvSpPr>
          <p:nvPr>
            <p:ph type="title"/>
          </p:nvPr>
        </p:nvSpPr>
        <p:spPr>
          <a:xfrm>
            <a:off x="280050" y="178500"/>
            <a:ext cx="68028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de-DE" sz="2400"/>
              <a:t>Controversial Issues II: Freedom of Speech</a:t>
            </a:r>
            <a:endParaRPr sz="2400"/>
          </a:p>
        </p:txBody>
      </p:sp>
      <p:sp>
        <p:nvSpPr>
          <p:cNvPr id="417" name="Google Shape;417;gf0b8c5e5f5_0_119"/>
          <p:cNvSpPr txBox="1">
            <a:spLocks noGrp="1"/>
          </p:cNvSpPr>
          <p:nvPr>
            <p:ph type="body" idx="1"/>
          </p:nvPr>
        </p:nvSpPr>
        <p:spPr>
          <a:xfrm>
            <a:off x="1566041" y="737857"/>
            <a:ext cx="7390060" cy="3903110"/>
          </a:xfrm>
          <a:prstGeom prst="rect">
            <a:avLst/>
          </a:prstGeom>
          <a:noFill/>
          <a:ln>
            <a:noFill/>
          </a:ln>
        </p:spPr>
        <p:txBody>
          <a:bodyPr spcFirstLastPara="1" wrap="square" lIns="91425" tIns="91425" rIns="91425" bIns="91425" anchor="t" anchorCtr="0">
            <a:noAutofit/>
          </a:bodyPr>
          <a:lstStyle/>
          <a:p>
            <a:pPr marL="0" lvl="0" indent="0" algn="l" rtl="0">
              <a:spcBef>
                <a:spcPts val="400"/>
              </a:spcBef>
              <a:spcAft>
                <a:spcPts val="0"/>
              </a:spcAft>
              <a:buNone/>
            </a:pPr>
            <a:r>
              <a:rPr lang="de-DE" sz="1600" b="1" dirty="0">
                <a:solidFill>
                  <a:srgbClr val="E5362B"/>
                </a:solidFill>
              </a:rPr>
              <a:t>The fundamental </a:t>
            </a:r>
            <a:r>
              <a:rPr lang="de-DE" sz="1600" b="1" dirty="0" err="1">
                <a:solidFill>
                  <a:srgbClr val="E5362B"/>
                </a:solidFill>
              </a:rPr>
              <a:t>right</a:t>
            </a:r>
            <a:r>
              <a:rPr lang="de-DE" sz="1600" b="1" dirty="0">
                <a:solidFill>
                  <a:srgbClr val="E5362B"/>
                </a:solidFill>
              </a:rPr>
              <a:t> </a:t>
            </a:r>
            <a:r>
              <a:rPr lang="de-DE" sz="1600" b="1" dirty="0" err="1">
                <a:solidFill>
                  <a:srgbClr val="E5362B"/>
                </a:solidFill>
              </a:rPr>
              <a:t>to</a:t>
            </a:r>
            <a:r>
              <a:rPr lang="de-DE" sz="1600" b="1" dirty="0">
                <a:solidFill>
                  <a:srgbClr val="E5362B"/>
                </a:solidFill>
              </a:rPr>
              <a:t> </a:t>
            </a:r>
            <a:r>
              <a:rPr lang="de-DE" sz="1600" b="1" dirty="0" err="1">
                <a:solidFill>
                  <a:srgbClr val="E5362B"/>
                </a:solidFill>
              </a:rPr>
              <a:t>freedom</a:t>
            </a:r>
            <a:r>
              <a:rPr lang="de-DE" sz="1600" b="1" dirty="0">
                <a:solidFill>
                  <a:srgbClr val="E5362B"/>
                </a:solidFill>
              </a:rPr>
              <a:t> </a:t>
            </a:r>
            <a:r>
              <a:rPr lang="de-DE" sz="1600" b="1" dirty="0" err="1">
                <a:solidFill>
                  <a:srgbClr val="E5362B"/>
                </a:solidFill>
              </a:rPr>
              <a:t>of</a:t>
            </a:r>
            <a:r>
              <a:rPr lang="de-DE" sz="1600" b="1" dirty="0">
                <a:solidFill>
                  <a:srgbClr val="E5362B"/>
                </a:solidFill>
              </a:rPr>
              <a:t> </a:t>
            </a:r>
            <a:r>
              <a:rPr lang="de-DE" sz="1600" b="1" dirty="0" err="1">
                <a:solidFill>
                  <a:srgbClr val="E5362B"/>
                </a:solidFill>
              </a:rPr>
              <a:t>expression</a:t>
            </a:r>
            <a:endParaRPr lang="de-DE" sz="1600" b="1" dirty="0">
              <a:solidFill>
                <a:srgbClr val="E5362B"/>
              </a:solidFill>
            </a:endParaRPr>
          </a:p>
          <a:p>
            <a:pPr indent="-355600">
              <a:buSzPts val="2000"/>
            </a:pPr>
            <a:r>
              <a:rPr lang="de-DE" sz="1400" dirty="0" err="1">
                <a:solidFill>
                  <a:schemeClr val="tx1"/>
                </a:solidFill>
              </a:rPr>
              <a:t>guarantees</a:t>
            </a:r>
            <a:r>
              <a:rPr lang="de-DE" sz="1400" dirty="0">
                <a:solidFill>
                  <a:schemeClr val="tx1"/>
                </a:solidFill>
              </a:rPr>
              <a:t> </a:t>
            </a:r>
            <a:r>
              <a:rPr lang="de-DE" sz="1400" dirty="0" err="1">
                <a:solidFill>
                  <a:schemeClr val="tx1"/>
                </a:solidFill>
              </a:rPr>
              <a:t>that</a:t>
            </a:r>
            <a:r>
              <a:rPr lang="de-DE" sz="1400" dirty="0">
                <a:solidFill>
                  <a:schemeClr val="tx1"/>
                </a:solidFill>
              </a:rPr>
              <a:t> </a:t>
            </a:r>
            <a:r>
              <a:rPr lang="de-DE" sz="1400" dirty="0" err="1">
                <a:solidFill>
                  <a:schemeClr val="tx1"/>
                </a:solidFill>
              </a:rPr>
              <a:t>the</a:t>
            </a:r>
            <a:r>
              <a:rPr lang="de-DE" sz="1400" dirty="0">
                <a:solidFill>
                  <a:schemeClr val="tx1"/>
                </a:solidFill>
              </a:rPr>
              <a:t> </a:t>
            </a:r>
            <a:r>
              <a:rPr lang="de-DE" sz="1400" dirty="0" err="1">
                <a:solidFill>
                  <a:schemeClr val="tx1"/>
                </a:solidFill>
              </a:rPr>
              <a:t>state</a:t>
            </a:r>
            <a:r>
              <a:rPr lang="de-DE" sz="1400" dirty="0">
                <a:solidFill>
                  <a:schemeClr val="tx1"/>
                </a:solidFill>
              </a:rPr>
              <a:t> </a:t>
            </a:r>
            <a:r>
              <a:rPr lang="de-DE" sz="1400" dirty="0" err="1">
                <a:solidFill>
                  <a:schemeClr val="tx1"/>
                </a:solidFill>
              </a:rPr>
              <a:t>authority</a:t>
            </a:r>
            <a:r>
              <a:rPr lang="de-DE" sz="1400" dirty="0">
                <a:solidFill>
                  <a:schemeClr val="tx1"/>
                </a:solidFill>
              </a:rPr>
              <a:t> </a:t>
            </a:r>
            <a:r>
              <a:rPr lang="de-DE" sz="1400" dirty="0" err="1">
                <a:solidFill>
                  <a:schemeClr val="tx1"/>
                </a:solidFill>
              </a:rPr>
              <a:t>may</a:t>
            </a:r>
            <a:r>
              <a:rPr lang="de-DE" sz="1400" dirty="0">
                <a:solidFill>
                  <a:schemeClr val="tx1"/>
                </a:solidFill>
              </a:rPr>
              <a:t> not </a:t>
            </a:r>
            <a:r>
              <a:rPr lang="de-DE" sz="1400" dirty="0" err="1">
                <a:solidFill>
                  <a:schemeClr val="tx1"/>
                </a:solidFill>
              </a:rPr>
              <a:t>imprison</a:t>
            </a:r>
            <a:r>
              <a:rPr lang="de-DE" sz="1400" dirty="0">
                <a:solidFill>
                  <a:schemeClr val="tx1"/>
                </a:solidFill>
              </a:rPr>
              <a:t> people </a:t>
            </a:r>
            <a:r>
              <a:rPr lang="de-DE" sz="1400" dirty="0" err="1">
                <a:solidFill>
                  <a:schemeClr val="tx1"/>
                </a:solidFill>
              </a:rPr>
              <a:t>for</a:t>
            </a:r>
            <a:r>
              <a:rPr lang="de-DE" sz="1400" dirty="0">
                <a:solidFill>
                  <a:schemeClr val="tx1"/>
                </a:solidFill>
              </a:rPr>
              <a:t> </a:t>
            </a:r>
            <a:r>
              <a:rPr lang="de-DE" sz="1400" dirty="0" err="1">
                <a:solidFill>
                  <a:schemeClr val="tx1"/>
                </a:solidFill>
              </a:rPr>
              <a:t>their</a:t>
            </a:r>
            <a:r>
              <a:rPr lang="de-DE" sz="1400" dirty="0">
                <a:solidFill>
                  <a:schemeClr val="tx1"/>
                </a:solidFill>
              </a:rPr>
              <a:t> </a:t>
            </a:r>
            <a:r>
              <a:rPr lang="de-DE" sz="1400" dirty="0" err="1">
                <a:solidFill>
                  <a:schemeClr val="tx1"/>
                </a:solidFill>
              </a:rPr>
              <a:t>opinions</a:t>
            </a:r>
            <a:r>
              <a:rPr lang="de-DE" sz="1400" dirty="0">
                <a:solidFill>
                  <a:schemeClr val="tx1"/>
                </a:solidFill>
              </a:rPr>
              <a:t> </a:t>
            </a:r>
            <a:r>
              <a:rPr lang="de-DE" sz="1400" dirty="0" err="1">
                <a:solidFill>
                  <a:schemeClr val="tx1"/>
                </a:solidFill>
              </a:rPr>
              <a:t>or</a:t>
            </a:r>
            <a:r>
              <a:rPr lang="de-DE" sz="1400" dirty="0">
                <a:solidFill>
                  <a:schemeClr val="tx1"/>
                </a:solidFill>
              </a:rPr>
              <a:t> </a:t>
            </a:r>
            <a:r>
              <a:rPr lang="de-DE" sz="1400" dirty="0" err="1">
                <a:solidFill>
                  <a:schemeClr val="tx1"/>
                </a:solidFill>
              </a:rPr>
              <a:t>otherwise</a:t>
            </a:r>
            <a:r>
              <a:rPr lang="de-DE" sz="1400" dirty="0">
                <a:solidFill>
                  <a:schemeClr val="tx1"/>
                </a:solidFill>
              </a:rPr>
              <a:t> </a:t>
            </a:r>
            <a:r>
              <a:rPr lang="de-DE" sz="1400" dirty="0" err="1">
                <a:solidFill>
                  <a:schemeClr val="tx1"/>
                </a:solidFill>
              </a:rPr>
              <a:t>condemn</a:t>
            </a:r>
            <a:r>
              <a:rPr lang="de-DE" sz="1400" dirty="0">
                <a:solidFill>
                  <a:schemeClr val="tx1"/>
                </a:solidFill>
              </a:rPr>
              <a:t> </a:t>
            </a:r>
            <a:r>
              <a:rPr lang="de-DE" sz="1400" dirty="0" err="1">
                <a:solidFill>
                  <a:schemeClr val="tx1"/>
                </a:solidFill>
              </a:rPr>
              <a:t>them</a:t>
            </a:r>
            <a:r>
              <a:rPr lang="de-DE" sz="1400" dirty="0">
                <a:solidFill>
                  <a:schemeClr val="tx1"/>
                </a:solidFill>
              </a:rPr>
              <a:t> - </a:t>
            </a:r>
            <a:r>
              <a:rPr lang="de-DE" sz="1400" dirty="0" err="1">
                <a:solidFill>
                  <a:schemeClr val="tx1"/>
                </a:solidFill>
              </a:rPr>
              <a:t>unless</a:t>
            </a:r>
            <a:r>
              <a:rPr lang="de-DE" sz="1400" dirty="0">
                <a:solidFill>
                  <a:schemeClr val="tx1"/>
                </a:solidFill>
              </a:rPr>
              <a:t> </a:t>
            </a:r>
            <a:r>
              <a:rPr lang="de-DE" sz="1400" dirty="0" err="1">
                <a:solidFill>
                  <a:schemeClr val="tx1"/>
                </a:solidFill>
              </a:rPr>
              <a:t>the</a:t>
            </a:r>
            <a:r>
              <a:rPr lang="de-DE" sz="1400" dirty="0">
                <a:solidFill>
                  <a:schemeClr val="tx1"/>
                </a:solidFill>
              </a:rPr>
              <a:t> </a:t>
            </a:r>
            <a:r>
              <a:rPr lang="de-DE" sz="1400" dirty="0" err="1">
                <a:solidFill>
                  <a:schemeClr val="tx1"/>
                </a:solidFill>
              </a:rPr>
              <a:t>utterances</a:t>
            </a:r>
            <a:r>
              <a:rPr lang="de-DE" sz="1400" dirty="0">
                <a:solidFill>
                  <a:schemeClr val="tx1"/>
                </a:solidFill>
              </a:rPr>
              <a:t> </a:t>
            </a:r>
            <a:r>
              <a:rPr lang="de-DE" sz="1400" dirty="0" err="1">
                <a:solidFill>
                  <a:schemeClr val="tx1"/>
                </a:solidFill>
              </a:rPr>
              <a:t>attack</a:t>
            </a:r>
            <a:r>
              <a:rPr lang="de-DE" sz="1400" dirty="0">
                <a:solidFill>
                  <a:schemeClr val="tx1"/>
                </a:solidFill>
              </a:rPr>
              <a:t> </a:t>
            </a:r>
            <a:r>
              <a:rPr lang="de-DE" sz="1400" dirty="0" err="1">
                <a:solidFill>
                  <a:schemeClr val="tx1"/>
                </a:solidFill>
              </a:rPr>
              <a:t>the</a:t>
            </a:r>
            <a:r>
              <a:rPr lang="de-DE" sz="1400" dirty="0">
                <a:solidFill>
                  <a:schemeClr val="tx1"/>
                </a:solidFill>
              </a:rPr>
              <a:t> </a:t>
            </a:r>
            <a:r>
              <a:rPr lang="de-DE" sz="1400" dirty="0" err="1">
                <a:solidFill>
                  <a:schemeClr val="tx1"/>
                </a:solidFill>
              </a:rPr>
              <a:t>freedom</a:t>
            </a:r>
            <a:r>
              <a:rPr lang="de-DE" sz="1400" dirty="0">
                <a:solidFill>
                  <a:schemeClr val="tx1"/>
                </a:solidFill>
              </a:rPr>
              <a:t> </a:t>
            </a:r>
            <a:r>
              <a:rPr lang="de-DE" sz="1400" dirty="0" err="1">
                <a:solidFill>
                  <a:schemeClr val="tx1"/>
                </a:solidFill>
              </a:rPr>
              <a:t>and</a:t>
            </a:r>
            <a:r>
              <a:rPr lang="de-DE" sz="1400" dirty="0">
                <a:solidFill>
                  <a:schemeClr val="tx1"/>
                </a:solidFill>
              </a:rPr>
              <a:t> </a:t>
            </a:r>
            <a:r>
              <a:rPr lang="de-DE" sz="1400" dirty="0" err="1">
                <a:solidFill>
                  <a:schemeClr val="tx1"/>
                </a:solidFill>
              </a:rPr>
              <a:t>dignity</a:t>
            </a:r>
            <a:r>
              <a:rPr lang="de-DE" sz="1400" dirty="0">
                <a:solidFill>
                  <a:schemeClr val="tx1"/>
                </a:solidFill>
              </a:rPr>
              <a:t> </a:t>
            </a:r>
            <a:r>
              <a:rPr lang="de-DE" sz="1400" dirty="0" err="1">
                <a:solidFill>
                  <a:schemeClr val="tx1"/>
                </a:solidFill>
              </a:rPr>
              <a:t>of</a:t>
            </a:r>
            <a:r>
              <a:rPr lang="de-DE" sz="1400" dirty="0">
                <a:solidFill>
                  <a:schemeClr val="tx1"/>
                </a:solidFill>
              </a:rPr>
              <a:t> </a:t>
            </a:r>
            <a:r>
              <a:rPr lang="de-DE" sz="1400" dirty="0" err="1">
                <a:solidFill>
                  <a:schemeClr val="tx1"/>
                </a:solidFill>
              </a:rPr>
              <a:t>others</a:t>
            </a:r>
            <a:r>
              <a:rPr lang="de-DE" sz="1400" dirty="0">
                <a:solidFill>
                  <a:schemeClr val="tx1"/>
                </a:solidFill>
              </a:rPr>
              <a:t>, </a:t>
            </a:r>
            <a:r>
              <a:rPr lang="de-DE" sz="1400" dirty="0" err="1">
                <a:solidFill>
                  <a:schemeClr val="tx1"/>
                </a:solidFill>
              </a:rPr>
              <a:t>especially</a:t>
            </a:r>
            <a:r>
              <a:rPr lang="de-DE" sz="1400" dirty="0">
                <a:solidFill>
                  <a:schemeClr val="tx1"/>
                </a:solidFill>
              </a:rPr>
              <a:t> </a:t>
            </a:r>
            <a:r>
              <a:rPr lang="de-DE" sz="1400" dirty="0" err="1">
                <a:solidFill>
                  <a:schemeClr val="tx1"/>
                </a:solidFill>
              </a:rPr>
              <a:t>members</a:t>
            </a:r>
            <a:r>
              <a:rPr lang="de-DE" sz="1400" dirty="0">
                <a:solidFill>
                  <a:schemeClr val="tx1"/>
                </a:solidFill>
              </a:rPr>
              <a:t> vulnerable </a:t>
            </a:r>
            <a:r>
              <a:rPr lang="de-DE" sz="1400" dirty="0" err="1">
                <a:solidFill>
                  <a:schemeClr val="tx1"/>
                </a:solidFill>
              </a:rPr>
              <a:t>groups</a:t>
            </a:r>
            <a:endParaRPr sz="1400" dirty="0">
              <a:solidFill>
                <a:schemeClr val="tx1"/>
              </a:solidFill>
            </a:endParaRPr>
          </a:p>
          <a:p>
            <a:pPr indent="-355600">
              <a:buSzPts val="2000"/>
            </a:pPr>
            <a:endParaRPr sz="1400" dirty="0">
              <a:solidFill>
                <a:schemeClr val="tx1"/>
              </a:solidFill>
            </a:endParaRPr>
          </a:p>
          <a:p>
            <a:pPr indent="-355600">
              <a:buSzPts val="2000"/>
            </a:pPr>
            <a:r>
              <a:rPr lang="de-DE" sz="1400" dirty="0" err="1">
                <a:solidFill>
                  <a:schemeClr val="tx1"/>
                </a:solidFill>
              </a:rPr>
              <a:t>insults</a:t>
            </a:r>
            <a:r>
              <a:rPr lang="de-DE" sz="1400" dirty="0">
                <a:solidFill>
                  <a:schemeClr val="tx1"/>
                </a:solidFill>
              </a:rPr>
              <a:t>, </a:t>
            </a:r>
            <a:r>
              <a:rPr lang="de-DE" sz="1400" dirty="0" err="1">
                <a:solidFill>
                  <a:schemeClr val="tx1"/>
                </a:solidFill>
              </a:rPr>
              <a:t>degradations</a:t>
            </a:r>
            <a:r>
              <a:rPr lang="de-DE" sz="1400" dirty="0">
                <a:solidFill>
                  <a:schemeClr val="tx1"/>
                </a:solidFill>
              </a:rPr>
              <a:t> </a:t>
            </a:r>
            <a:r>
              <a:rPr lang="de-DE" sz="1400" dirty="0" err="1">
                <a:solidFill>
                  <a:schemeClr val="tx1"/>
                </a:solidFill>
              </a:rPr>
              <a:t>or</a:t>
            </a:r>
            <a:r>
              <a:rPr lang="de-DE" sz="1400" dirty="0">
                <a:solidFill>
                  <a:schemeClr val="tx1"/>
                </a:solidFill>
              </a:rPr>
              <a:t> </a:t>
            </a:r>
            <a:r>
              <a:rPr lang="de-DE" sz="1400" dirty="0" err="1">
                <a:solidFill>
                  <a:schemeClr val="tx1"/>
                </a:solidFill>
              </a:rPr>
              <a:t>even</a:t>
            </a:r>
            <a:r>
              <a:rPr lang="de-DE" sz="1400" dirty="0">
                <a:solidFill>
                  <a:schemeClr val="tx1"/>
                </a:solidFill>
              </a:rPr>
              <a:t> </a:t>
            </a:r>
            <a:r>
              <a:rPr lang="de-DE" sz="1400" dirty="0" err="1">
                <a:solidFill>
                  <a:schemeClr val="tx1"/>
                </a:solidFill>
              </a:rPr>
              <a:t>seditious</a:t>
            </a:r>
            <a:r>
              <a:rPr lang="de-DE" sz="1400" dirty="0">
                <a:solidFill>
                  <a:schemeClr val="tx1"/>
                </a:solidFill>
              </a:rPr>
              <a:t> </a:t>
            </a:r>
            <a:r>
              <a:rPr lang="de-DE" sz="1400" dirty="0" err="1">
                <a:solidFill>
                  <a:schemeClr val="tx1"/>
                </a:solidFill>
              </a:rPr>
              <a:t>remarks</a:t>
            </a:r>
            <a:r>
              <a:rPr lang="de-DE" sz="1400" dirty="0">
                <a:solidFill>
                  <a:schemeClr val="tx1"/>
                </a:solidFill>
              </a:rPr>
              <a:t> </a:t>
            </a:r>
            <a:r>
              <a:rPr lang="de-DE" sz="1400" dirty="0" err="1">
                <a:solidFill>
                  <a:schemeClr val="tx1"/>
                </a:solidFill>
              </a:rPr>
              <a:t>are</a:t>
            </a:r>
            <a:r>
              <a:rPr lang="de-DE" sz="1400" dirty="0">
                <a:solidFill>
                  <a:schemeClr val="tx1"/>
                </a:solidFill>
              </a:rPr>
              <a:t> </a:t>
            </a:r>
            <a:r>
              <a:rPr lang="de-DE" sz="1400" dirty="0" err="1">
                <a:solidFill>
                  <a:schemeClr val="tx1"/>
                </a:solidFill>
              </a:rPr>
              <a:t>therefore</a:t>
            </a:r>
            <a:r>
              <a:rPr lang="de-DE" sz="1400" dirty="0">
                <a:solidFill>
                  <a:schemeClr val="tx1"/>
                </a:solidFill>
              </a:rPr>
              <a:t> not </a:t>
            </a:r>
            <a:r>
              <a:rPr lang="de-DE" sz="1400" dirty="0" err="1">
                <a:solidFill>
                  <a:schemeClr val="tx1"/>
                </a:solidFill>
              </a:rPr>
              <a:t>covered</a:t>
            </a:r>
            <a:r>
              <a:rPr lang="de-DE" sz="1400" dirty="0">
                <a:solidFill>
                  <a:schemeClr val="tx1"/>
                </a:solidFill>
              </a:rPr>
              <a:t> </a:t>
            </a:r>
            <a:r>
              <a:rPr lang="de-DE" sz="1400" dirty="0" err="1">
                <a:solidFill>
                  <a:schemeClr val="tx1"/>
                </a:solidFill>
              </a:rPr>
              <a:t>by</a:t>
            </a:r>
            <a:r>
              <a:rPr lang="de-DE" sz="1400" dirty="0">
                <a:solidFill>
                  <a:schemeClr val="tx1"/>
                </a:solidFill>
              </a:rPr>
              <a:t> </a:t>
            </a:r>
            <a:r>
              <a:rPr lang="de-DE" sz="1400" dirty="0" err="1">
                <a:solidFill>
                  <a:schemeClr val="tx1"/>
                </a:solidFill>
              </a:rPr>
              <a:t>freedom</a:t>
            </a:r>
            <a:r>
              <a:rPr lang="de-DE" sz="1400" dirty="0">
                <a:solidFill>
                  <a:schemeClr val="tx1"/>
                </a:solidFill>
              </a:rPr>
              <a:t> </a:t>
            </a:r>
            <a:r>
              <a:rPr lang="de-DE" sz="1400" dirty="0" err="1">
                <a:solidFill>
                  <a:schemeClr val="tx1"/>
                </a:solidFill>
              </a:rPr>
              <a:t>of</a:t>
            </a:r>
            <a:r>
              <a:rPr lang="de-DE" sz="1400" dirty="0">
                <a:solidFill>
                  <a:schemeClr val="tx1"/>
                </a:solidFill>
              </a:rPr>
              <a:t> </a:t>
            </a:r>
            <a:r>
              <a:rPr lang="de-DE" sz="1400" dirty="0" err="1">
                <a:solidFill>
                  <a:schemeClr val="tx1"/>
                </a:solidFill>
              </a:rPr>
              <a:t>expression</a:t>
            </a:r>
            <a:endParaRPr sz="1400" dirty="0">
              <a:solidFill>
                <a:schemeClr val="tx1"/>
              </a:solidFill>
            </a:endParaRPr>
          </a:p>
          <a:p>
            <a:pPr indent="-355600">
              <a:buSzPts val="2000"/>
            </a:pPr>
            <a:r>
              <a:rPr lang="de-DE" sz="1400" dirty="0" err="1">
                <a:solidFill>
                  <a:schemeClr val="tx1"/>
                </a:solidFill>
              </a:rPr>
              <a:t>this</a:t>
            </a:r>
            <a:r>
              <a:rPr lang="de-DE" sz="1400" dirty="0">
                <a:solidFill>
                  <a:schemeClr val="tx1"/>
                </a:solidFill>
              </a:rPr>
              <a:t> </a:t>
            </a:r>
            <a:r>
              <a:rPr lang="de-DE" sz="1400" dirty="0" err="1">
                <a:solidFill>
                  <a:schemeClr val="tx1"/>
                </a:solidFill>
              </a:rPr>
              <a:t>demarcation</a:t>
            </a:r>
            <a:r>
              <a:rPr lang="de-DE" sz="1400" dirty="0">
                <a:solidFill>
                  <a:schemeClr val="tx1"/>
                </a:solidFill>
              </a:rPr>
              <a:t> </a:t>
            </a:r>
            <a:r>
              <a:rPr lang="de-DE" sz="1400" dirty="0" err="1">
                <a:solidFill>
                  <a:schemeClr val="tx1"/>
                </a:solidFill>
              </a:rPr>
              <a:t>represents</a:t>
            </a:r>
            <a:r>
              <a:rPr lang="de-DE" sz="1400" dirty="0">
                <a:solidFill>
                  <a:schemeClr val="tx1"/>
                </a:solidFill>
              </a:rPr>
              <a:t> </a:t>
            </a:r>
            <a:r>
              <a:rPr lang="de-DE" sz="1400" dirty="0" err="1">
                <a:solidFill>
                  <a:schemeClr val="tx1"/>
                </a:solidFill>
              </a:rPr>
              <a:t>the</a:t>
            </a:r>
            <a:r>
              <a:rPr lang="de-DE" sz="1400" dirty="0">
                <a:solidFill>
                  <a:schemeClr val="tx1"/>
                </a:solidFill>
              </a:rPr>
              <a:t> </a:t>
            </a:r>
            <a:r>
              <a:rPr lang="de-DE" sz="1400" dirty="0" err="1">
                <a:solidFill>
                  <a:schemeClr val="tx1"/>
                </a:solidFill>
              </a:rPr>
              <a:t>agreement</a:t>
            </a:r>
            <a:r>
              <a:rPr lang="de-DE" sz="1400" dirty="0">
                <a:solidFill>
                  <a:schemeClr val="tx1"/>
                </a:solidFill>
              </a:rPr>
              <a:t> on </a:t>
            </a:r>
            <a:r>
              <a:rPr lang="de-DE" sz="1400" dirty="0" err="1">
                <a:solidFill>
                  <a:schemeClr val="tx1"/>
                </a:solidFill>
              </a:rPr>
              <a:t>shared</a:t>
            </a:r>
            <a:r>
              <a:rPr lang="de-DE" sz="1400" dirty="0">
                <a:solidFill>
                  <a:schemeClr val="tx1"/>
                </a:solidFill>
              </a:rPr>
              <a:t> </a:t>
            </a:r>
            <a:r>
              <a:rPr lang="de-DE" sz="1400" dirty="0" err="1">
                <a:solidFill>
                  <a:schemeClr val="tx1"/>
                </a:solidFill>
              </a:rPr>
              <a:t>basic</a:t>
            </a:r>
            <a:r>
              <a:rPr lang="de-DE" sz="1400" dirty="0">
                <a:solidFill>
                  <a:schemeClr val="tx1"/>
                </a:solidFill>
              </a:rPr>
              <a:t> </a:t>
            </a:r>
            <a:r>
              <a:rPr lang="de-DE" sz="1400" dirty="0" err="1">
                <a:solidFill>
                  <a:schemeClr val="tx1"/>
                </a:solidFill>
              </a:rPr>
              <a:t>values</a:t>
            </a:r>
            <a:r>
              <a:rPr lang="de-DE" sz="1400" dirty="0">
                <a:solidFill>
                  <a:schemeClr val="tx1"/>
                </a:solidFill>
              </a:rPr>
              <a:t> </a:t>
            </a:r>
            <a:r>
              <a:rPr lang="de-DE" sz="1400" dirty="0" err="1">
                <a:solidFill>
                  <a:schemeClr val="tx1"/>
                </a:solidFill>
              </a:rPr>
              <a:t>and</a:t>
            </a:r>
            <a:r>
              <a:rPr lang="de-DE" sz="1400" dirty="0">
                <a:solidFill>
                  <a:schemeClr val="tx1"/>
                </a:solidFill>
              </a:rPr>
              <a:t> </a:t>
            </a:r>
            <a:r>
              <a:rPr lang="de-DE" sz="1400" dirty="0" err="1">
                <a:solidFill>
                  <a:schemeClr val="tx1"/>
                </a:solidFill>
              </a:rPr>
              <a:t>is</a:t>
            </a:r>
            <a:r>
              <a:rPr lang="de-DE" sz="1400" dirty="0">
                <a:solidFill>
                  <a:schemeClr val="tx1"/>
                </a:solidFill>
              </a:rPr>
              <a:t> </a:t>
            </a:r>
            <a:r>
              <a:rPr lang="de-DE" sz="1400" dirty="0" err="1">
                <a:solidFill>
                  <a:schemeClr val="tx1"/>
                </a:solidFill>
              </a:rPr>
              <a:t>extremely</a:t>
            </a:r>
            <a:r>
              <a:rPr lang="de-DE" sz="1400" dirty="0">
                <a:solidFill>
                  <a:schemeClr val="tx1"/>
                </a:solidFill>
              </a:rPr>
              <a:t> </a:t>
            </a:r>
            <a:r>
              <a:rPr lang="de-DE" sz="1400" dirty="0" err="1">
                <a:solidFill>
                  <a:schemeClr val="tx1"/>
                </a:solidFill>
              </a:rPr>
              <a:t>important</a:t>
            </a:r>
            <a:r>
              <a:rPr lang="de-DE" sz="1400" dirty="0">
                <a:solidFill>
                  <a:schemeClr val="tx1"/>
                </a:solidFill>
              </a:rPr>
              <a:t> </a:t>
            </a:r>
            <a:r>
              <a:rPr lang="de-DE" sz="1400" dirty="0" err="1">
                <a:solidFill>
                  <a:schemeClr val="tx1"/>
                </a:solidFill>
              </a:rPr>
              <a:t>for</a:t>
            </a:r>
            <a:r>
              <a:rPr lang="de-DE" sz="1400" dirty="0">
                <a:solidFill>
                  <a:schemeClr val="tx1"/>
                </a:solidFill>
              </a:rPr>
              <a:t> </a:t>
            </a:r>
            <a:r>
              <a:rPr lang="de-DE" sz="1400" dirty="0" err="1">
                <a:solidFill>
                  <a:schemeClr val="tx1"/>
                </a:solidFill>
              </a:rPr>
              <a:t>social</a:t>
            </a:r>
            <a:r>
              <a:rPr lang="de-DE" sz="1400" dirty="0">
                <a:solidFill>
                  <a:schemeClr val="tx1"/>
                </a:solidFill>
              </a:rPr>
              <a:t> </a:t>
            </a:r>
            <a:r>
              <a:rPr lang="de-DE" sz="1400" dirty="0" err="1">
                <a:solidFill>
                  <a:schemeClr val="tx1"/>
                </a:solidFill>
              </a:rPr>
              <a:t>cohesion</a:t>
            </a:r>
            <a:endParaRPr sz="1400" dirty="0">
              <a:solidFill>
                <a:schemeClr val="tx1"/>
              </a:solidFill>
            </a:endParaRPr>
          </a:p>
          <a:p>
            <a:pPr indent="-355600">
              <a:buSzPts val="2000"/>
            </a:pPr>
            <a:endParaRPr sz="1400" dirty="0">
              <a:solidFill>
                <a:schemeClr val="tx1"/>
              </a:solidFill>
            </a:endParaRPr>
          </a:p>
          <a:p>
            <a:pPr indent="-355600">
              <a:buSzPts val="2000"/>
            </a:pPr>
            <a:r>
              <a:rPr lang="de-DE" sz="1400" dirty="0" err="1">
                <a:solidFill>
                  <a:schemeClr val="tx1"/>
                </a:solidFill>
              </a:rPr>
              <a:t>no</a:t>
            </a:r>
            <a:r>
              <a:rPr lang="de-DE" sz="1400" dirty="0">
                <a:solidFill>
                  <a:schemeClr val="tx1"/>
                </a:solidFill>
              </a:rPr>
              <a:t> </a:t>
            </a:r>
            <a:r>
              <a:rPr lang="de-DE" sz="1400" dirty="0" err="1">
                <a:solidFill>
                  <a:schemeClr val="tx1"/>
                </a:solidFill>
              </a:rPr>
              <a:t>right</a:t>
            </a:r>
            <a:r>
              <a:rPr lang="de-DE" sz="1400" dirty="0">
                <a:solidFill>
                  <a:schemeClr val="tx1"/>
                </a:solidFill>
              </a:rPr>
              <a:t> </a:t>
            </a:r>
            <a:r>
              <a:rPr lang="de-DE" sz="1400" dirty="0" err="1">
                <a:solidFill>
                  <a:schemeClr val="tx1"/>
                </a:solidFill>
              </a:rPr>
              <a:t>to</a:t>
            </a:r>
            <a:r>
              <a:rPr lang="de-DE" sz="1400" dirty="0">
                <a:solidFill>
                  <a:schemeClr val="tx1"/>
                </a:solidFill>
              </a:rPr>
              <a:t> </a:t>
            </a:r>
            <a:r>
              <a:rPr lang="de-DE" sz="1400" dirty="0" err="1">
                <a:solidFill>
                  <a:schemeClr val="tx1"/>
                </a:solidFill>
              </a:rPr>
              <a:t>have</a:t>
            </a:r>
            <a:r>
              <a:rPr lang="de-DE" sz="1400" dirty="0">
                <a:solidFill>
                  <a:schemeClr val="tx1"/>
                </a:solidFill>
              </a:rPr>
              <a:t> </a:t>
            </a:r>
            <a:r>
              <a:rPr lang="de-DE" sz="1400" dirty="0" err="1">
                <a:solidFill>
                  <a:schemeClr val="tx1"/>
                </a:solidFill>
              </a:rPr>
              <a:t>one's</a:t>
            </a:r>
            <a:r>
              <a:rPr lang="de-DE" sz="1400" dirty="0">
                <a:solidFill>
                  <a:schemeClr val="tx1"/>
                </a:solidFill>
              </a:rPr>
              <a:t> </a:t>
            </a:r>
            <a:r>
              <a:rPr lang="de-DE" sz="1400" dirty="0" err="1">
                <a:solidFill>
                  <a:schemeClr val="tx1"/>
                </a:solidFill>
              </a:rPr>
              <a:t>opinion</a:t>
            </a:r>
            <a:r>
              <a:rPr lang="de-DE" sz="1400" dirty="0">
                <a:solidFill>
                  <a:schemeClr val="tx1"/>
                </a:solidFill>
              </a:rPr>
              <a:t> </a:t>
            </a:r>
            <a:r>
              <a:rPr lang="de-DE" sz="1400" dirty="0" err="1">
                <a:solidFill>
                  <a:schemeClr val="tx1"/>
                </a:solidFill>
              </a:rPr>
              <a:t>heard</a:t>
            </a:r>
            <a:r>
              <a:rPr lang="de-DE" sz="1400" dirty="0">
                <a:solidFill>
                  <a:schemeClr val="tx1"/>
                </a:solidFill>
              </a:rPr>
              <a:t>, </a:t>
            </a:r>
            <a:r>
              <a:rPr lang="de-DE" sz="1400" dirty="0" err="1">
                <a:solidFill>
                  <a:schemeClr val="tx1"/>
                </a:solidFill>
              </a:rPr>
              <a:t>supported</a:t>
            </a:r>
            <a:r>
              <a:rPr lang="de-DE" sz="1400" dirty="0">
                <a:solidFill>
                  <a:schemeClr val="tx1"/>
                </a:solidFill>
              </a:rPr>
              <a:t> </a:t>
            </a:r>
            <a:r>
              <a:rPr lang="de-DE" sz="1400" dirty="0" err="1">
                <a:solidFill>
                  <a:schemeClr val="tx1"/>
                </a:solidFill>
              </a:rPr>
              <a:t>or</a:t>
            </a:r>
            <a:r>
              <a:rPr lang="de-DE" sz="1400" dirty="0">
                <a:solidFill>
                  <a:schemeClr val="tx1"/>
                </a:solidFill>
              </a:rPr>
              <a:t> </a:t>
            </a:r>
            <a:r>
              <a:rPr lang="de-DE" sz="1400" dirty="0" err="1">
                <a:solidFill>
                  <a:schemeClr val="tx1"/>
                </a:solidFill>
              </a:rPr>
              <a:t>uncontested</a:t>
            </a:r>
            <a:endParaRPr sz="1400" dirty="0">
              <a:solidFill>
                <a:schemeClr val="tx1"/>
              </a:solidFill>
            </a:endParaRPr>
          </a:p>
          <a:p>
            <a:pPr indent="-355600">
              <a:buSzPts val="2000"/>
            </a:pPr>
            <a:r>
              <a:rPr lang="de-DE" sz="1400" dirty="0" err="1">
                <a:solidFill>
                  <a:schemeClr val="tx1"/>
                </a:solidFill>
              </a:rPr>
              <a:t>anyone</a:t>
            </a:r>
            <a:r>
              <a:rPr lang="de-DE" sz="1400" dirty="0">
                <a:solidFill>
                  <a:schemeClr val="tx1"/>
                </a:solidFill>
              </a:rPr>
              <a:t> </a:t>
            </a:r>
            <a:r>
              <a:rPr lang="de-DE" sz="1400" dirty="0" err="1">
                <a:solidFill>
                  <a:schemeClr val="tx1"/>
                </a:solidFill>
              </a:rPr>
              <a:t>who</a:t>
            </a:r>
            <a:r>
              <a:rPr lang="de-DE" sz="1400" dirty="0">
                <a:solidFill>
                  <a:schemeClr val="tx1"/>
                </a:solidFill>
              </a:rPr>
              <a:t> </a:t>
            </a:r>
            <a:r>
              <a:rPr lang="de-DE" sz="1400" dirty="0" err="1">
                <a:solidFill>
                  <a:schemeClr val="tx1"/>
                </a:solidFill>
              </a:rPr>
              <a:t>expresses</a:t>
            </a:r>
            <a:r>
              <a:rPr lang="de-DE" sz="1400" dirty="0">
                <a:solidFill>
                  <a:schemeClr val="tx1"/>
                </a:solidFill>
              </a:rPr>
              <a:t> </a:t>
            </a:r>
            <a:r>
              <a:rPr lang="de-DE" sz="1400" dirty="0" err="1">
                <a:solidFill>
                  <a:schemeClr val="tx1"/>
                </a:solidFill>
              </a:rPr>
              <a:t>their</a:t>
            </a:r>
            <a:r>
              <a:rPr lang="de-DE" sz="1400" dirty="0">
                <a:solidFill>
                  <a:schemeClr val="tx1"/>
                </a:solidFill>
              </a:rPr>
              <a:t> </a:t>
            </a:r>
            <a:r>
              <a:rPr lang="de-DE" sz="1400" dirty="0" err="1">
                <a:solidFill>
                  <a:schemeClr val="tx1"/>
                </a:solidFill>
              </a:rPr>
              <a:t>opinion</a:t>
            </a:r>
            <a:r>
              <a:rPr lang="de-DE" sz="1400" dirty="0">
                <a:solidFill>
                  <a:schemeClr val="tx1"/>
                </a:solidFill>
              </a:rPr>
              <a:t> must </a:t>
            </a:r>
            <a:r>
              <a:rPr lang="de-DE" sz="1400" dirty="0" err="1">
                <a:solidFill>
                  <a:schemeClr val="tx1"/>
                </a:solidFill>
              </a:rPr>
              <a:t>expect</a:t>
            </a:r>
            <a:r>
              <a:rPr lang="de-DE" sz="1400" dirty="0">
                <a:solidFill>
                  <a:schemeClr val="tx1"/>
                </a:solidFill>
              </a:rPr>
              <a:t> </a:t>
            </a:r>
            <a:r>
              <a:rPr lang="de-DE" sz="1400" dirty="0" err="1">
                <a:solidFill>
                  <a:schemeClr val="tx1"/>
                </a:solidFill>
              </a:rPr>
              <a:t>that</a:t>
            </a:r>
            <a:r>
              <a:rPr lang="de-DE" sz="1400" dirty="0">
                <a:solidFill>
                  <a:schemeClr val="tx1"/>
                </a:solidFill>
              </a:rPr>
              <a:t> </a:t>
            </a:r>
            <a:r>
              <a:rPr lang="de-DE" sz="1400" dirty="0" err="1">
                <a:solidFill>
                  <a:schemeClr val="tx1"/>
                </a:solidFill>
              </a:rPr>
              <a:t>there</a:t>
            </a:r>
            <a:r>
              <a:rPr lang="de-DE" sz="1400" dirty="0">
                <a:solidFill>
                  <a:schemeClr val="tx1"/>
                </a:solidFill>
              </a:rPr>
              <a:t> will also </a:t>
            </a:r>
            <a:r>
              <a:rPr lang="de-DE" sz="1400" dirty="0" err="1">
                <a:solidFill>
                  <a:schemeClr val="tx1"/>
                </a:solidFill>
              </a:rPr>
              <a:t>be</a:t>
            </a:r>
            <a:r>
              <a:rPr lang="de-DE" sz="1400" dirty="0">
                <a:solidFill>
                  <a:schemeClr val="tx1"/>
                </a:solidFill>
              </a:rPr>
              <a:t> </a:t>
            </a:r>
            <a:r>
              <a:rPr lang="de-DE" sz="1400" dirty="0" err="1">
                <a:solidFill>
                  <a:schemeClr val="tx1"/>
                </a:solidFill>
              </a:rPr>
              <a:t>other</a:t>
            </a:r>
            <a:r>
              <a:rPr lang="de-DE" sz="1400" dirty="0">
                <a:solidFill>
                  <a:schemeClr val="tx1"/>
                </a:solidFill>
              </a:rPr>
              <a:t> </a:t>
            </a:r>
            <a:r>
              <a:rPr lang="de-DE" sz="1400" dirty="0" err="1">
                <a:solidFill>
                  <a:schemeClr val="tx1"/>
                </a:solidFill>
              </a:rPr>
              <a:t>opinions</a:t>
            </a:r>
            <a:endParaRPr sz="1400" dirty="0">
              <a:solidFill>
                <a:schemeClr val="tx1"/>
              </a:solidFill>
            </a:endParaRPr>
          </a:p>
          <a:p>
            <a:pPr indent="-355600">
              <a:buSzPts val="2000"/>
            </a:pPr>
            <a:r>
              <a:rPr lang="de-DE" sz="1400" dirty="0" err="1">
                <a:solidFill>
                  <a:schemeClr val="tx1"/>
                </a:solidFill>
              </a:rPr>
              <a:t>negotiating</a:t>
            </a:r>
            <a:r>
              <a:rPr lang="de-DE" sz="1400" dirty="0">
                <a:solidFill>
                  <a:schemeClr val="tx1"/>
                </a:solidFill>
              </a:rPr>
              <a:t> different </a:t>
            </a:r>
            <a:r>
              <a:rPr lang="de-DE" sz="1400" dirty="0" err="1">
                <a:solidFill>
                  <a:schemeClr val="tx1"/>
                </a:solidFill>
              </a:rPr>
              <a:t>opinions</a:t>
            </a:r>
            <a:r>
              <a:rPr lang="de-DE" sz="1400" dirty="0">
                <a:solidFill>
                  <a:schemeClr val="tx1"/>
                </a:solidFill>
              </a:rPr>
              <a:t> </a:t>
            </a:r>
            <a:r>
              <a:rPr lang="de-DE" sz="1400" dirty="0" err="1">
                <a:solidFill>
                  <a:schemeClr val="tx1"/>
                </a:solidFill>
              </a:rPr>
              <a:t>is</a:t>
            </a:r>
            <a:r>
              <a:rPr lang="de-DE" sz="1400" dirty="0">
                <a:solidFill>
                  <a:schemeClr val="tx1"/>
                </a:solidFill>
              </a:rPr>
              <a:t> an </a:t>
            </a:r>
            <a:r>
              <a:rPr lang="de-DE" sz="1400" dirty="0" err="1">
                <a:solidFill>
                  <a:schemeClr val="tx1"/>
                </a:solidFill>
              </a:rPr>
              <a:t>ongoing</a:t>
            </a:r>
            <a:r>
              <a:rPr lang="de-DE" sz="1400" dirty="0">
                <a:solidFill>
                  <a:schemeClr val="tx1"/>
                </a:solidFill>
              </a:rPr>
              <a:t> </a:t>
            </a:r>
            <a:r>
              <a:rPr lang="de-DE" sz="1400" dirty="0" err="1">
                <a:solidFill>
                  <a:schemeClr val="tx1"/>
                </a:solidFill>
              </a:rPr>
              <a:t>process</a:t>
            </a:r>
            <a:r>
              <a:rPr lang="de-DE" sz="1400" dirty="0">
                <a:solidFill>
                  <a:schemeClr val="tx1"/>
                </a:solidFill>
              </a:rPr>
              <a:t> </a:t>
            </a:r>
            <a:r>
              <a:rPr lang="de-DE" sz="1400" dirty="0" err="1">
                <a:solidFill>
                  <a:schemeClr val="tx1"/>
                </a:solidFill>
              </a:rPr>
              <a:t>and</a:t>
            </a:r>
            <a:r>
              <a:rPr lang="de-DE" sz="1400" dirty="0">
                <a:solidFill>
                  <a:schemeClr val="tx1"/>
                </a:solidFill>
              </a:rPr>
              <a:t> a fundamental </a:t>
            </a:r>
            <a:r>
              <a:rPr lang="de-DE" sz="1400" dirty="0" err="1">
                <a:solidFill>
                  <a:schemeClr val="tx1"/>
                </a:solidFill>
              </a:rPr>
              <a:t>part</a:t>
            </a:r>
            <a:r>
              <a:rPr lang="de-DE" sz="1400" dirty="0">
                <a:solidFill>
                  <a:schemeClr val="tx1"/>
                </a:solidFill>
              </a:rPr>
              <a:t> </a:t>
            </a:r>
            <a:r>
              <a:rPr lang="de-DE" sz="1400" dirty="0" err="1">
                <a:solidFill>
                  <a:schemeClr val="tx1"/>
                </a:solidFill>
              </a:rPr>
              <a:t>of</a:t>
            </a:r>
            <a:r>
              <a:rPr lang="de-DE" sz="1400" dirty="0">
                <a:solidFill>
                  <a:schemeClr val="tx1"/>
                </a:solidFill>
              </a:rPr>
              <a:t> </a:t>
            </a:r>
            <a:r>
              <a:rPr lang="de-DE" sz="1400" dirty="0" err="1">
                <a:solidFill>
                  <a:schemeClr val="tx1"/>
                </a:solidFill>
              </a:rPr>
              <a:t>democracy</a:t>
            </a:r>
            <a:endParaRPr sz="1400" dirty="0">
              <a:solidFill>
                <a:schemeClr val="tx1"/>
              </a:solidFill>
            </a:endParaRPr>
          </a:p>
        </p:txBody>
      </p:sp>
      <p:sp>
        <p:nvSpPr>
          <p:cNvPr id="418" name="Google Shape;418;gf0b8c5e5f5_0_119"/>
          <p:cNvSpPr txBox="1">
            <a:spLocks noGrp="1"/>
          </p:cNvSpPr>
          <p:nvPr>
            <p:ph type="sldNum" idx="12"/>
          </p:nvPr>
        </p:nvSpPr>
        <p:spPr>
          <a:xfrm>
            <a:off x="8283733" y="4640967"/>
            <a:ext cx="548700" cy="393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de-DE"/>
              <a:t>6</a:t>
            </a:fld>
            <a:endParaRPr/>
          </a:p>
        </p:txBody>
      </p:sp>
      <p:pic>
        <p:nvPicPr>
          <p:cNvPr id="419" name="Google Shape;419;gf0b8c5e5f5_0_119"/>
          <p:cNvPicPr preferRelativeResize="0"/>
          <p:nvPr/>
        </p:nvPicPr>
        <p:blipFill>
          <a:blip r:embed="rId3">
            <a:alphaModFix/>
          </a:blip>
          <a:stretch>
            <a:fillRect/>
          </a:stretch>
        </p:blipFill>
        <p:spPr>
          <a:xfrm flipH="1">
            <a:off x="116150" y="1334814"/>
            <a:ext cx="1449891" cy="1236936"/>
          </a:xfrm>
          <a:prstGeom prst="rect">
            <a:avLst/>
          </a:prstGeom>
          <a:noFill/>
          <a:ln>
            <a:noFill/>
          </a:ln>
        </p:spPr>
      </p:pic>
      <p:pic>
        <p:nvPicPr>
          <p:cNvPr id="420" name="Google Shape;420;gf0b8c5e5f5_0_119"/>
          <p:cNvPicPr preferRelativeResize="0"/>
          <p:nvPr/>
        </p:nvPicPr>
        <p:blipFill>
          <a:blip r:embed="rId4">
            <a:alphaModFix/>
          </a:blip>
          <a:stretch>
            <a:fillRect/>
          </a:stretch>
        </p:blipFill>
        <p:spPr>
          <a:xfrm flipH="1">
            <a:off x="152399" y="2953407"/>
            <a:ext cx="1413641" cy="137192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gf0b8c5e5f5_0_127"/>
          <p:cNvSpPr txBox="1">
            <a:spLocks noGrp="1"/>
          </p:cNvSpPr>
          <p:nvPr>
            <p:ph type="title"/>
          </p:nvPr>
        </p:nvSpPr>
        <p:spPr>
          <a:xfrm>
            <a:off x="311700" y="336750"/>
            <a:ext cx="33093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de-DE" sz="2400"/>
              <a:t>Individual exercise</a:t>
            </a:r>
            <a:endParaRPr sz="2400"/>
          </a:p>
        </p:txBody>
      </p:sp>
      <p:sp>
        <p:nvSpPr>
          <p:cNvPr id="426" name="Google Shape;426;gf0b8c5e5f5_0_127"/>
          <p:cNvSpPr txBox="1">
            <a:spLocks noGrp="1"/>
          </p:cNvSpPr>
          <p:nvPr>
            <p:ph type="sldNum" idx="12"/>
          </p:nvPr>
        </p:nvSpPr>
        <p:spPr>
          <a:xfrm>
            <a:off x="8283733" y="4640967"/>
            <a:ext cx="548700" cy="393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de-DE"/>
              <a:t>7</a:t>
            </a:fld>
            <a:endParaRPr/>
          </a:p>
        </p:txBody>
      </p:sp>
      <p:sp>
        <p:nvSpPr>
          <p:cNvPr id="427" name="Google Shape;427;gf0b8c5e5f5_0_127"/>
          <p:cNvSpPr/>
          <p:nvPr/>
        </p:nvSpPr>
        <p:spPr>
          <a:xfrm>
            <a:off x="260750" y="957775"/>
            <a:ext cx="3309300" cy="1452000"/>
          </a:xfrm>
          <a:prstGeom prst="wedgeRoundRectCallout">
            <a:avLst>
              <a:gd name="adj1" fmla="val -20833"/>
              <a:gd name="adj2" fmla="val 62500"/>
              <a:gd name="adj3" fmla="val 0"/>
            </a:avLst>
          </a:prstGeom>
          <a:solidFill>
            <a:srgbClr val="E5362B"/>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1200"/>
              </a:spcBef>
              <a:spcAft>
                <a:spcPts val="1200"/>
              </a:spcAft>
              <a:buNone/>
            </a:pPr>
            <a:r>
              <a:rPr lang="de-DE" sz="1800" b="1" dirty="0" err="1">
                <a:solidFill>
                  <a:schemeClr val="lt1"/>
                </a:solidFill>
                <a:latin typeface="Lato" panose="020F0502020204030203" pitchFamily="34" charset="0"/>
                <a:ea typeface="Lato" panose="020F0502020204030203" pitchFamily="34" charset="0"/>
                <a:cs typeface="Lato" panose="020F0502020204030203" pitchFamily="34" charset="0"/>
                <a:sym typeface="Lato"/>
              </a:rPr>
              <a:t>Why</a:t>
            </a:r>
            <a:r>
              <a:rPr lang="de-DE" sz="1800" b="1" dirty="0">
                <a:solidFill>
                  <a:schemeClr val="lt1"/>
                </a:solidFill>
                <a:latin typeface="Lato" panose="020F0502020204030203" pitchFamily="34" charset="0"/>
                <a:ea typeface="Lato" panose="020F0502020204030203" pitchFamily="34" charset="0"/>
                <a:cs typeface="Lato" panose="020F0502020204030203" pitchFamily="34" charset="0"/>
                <a:sym typeface="Lato"/>
              </a:rPr>
              <a:t> </a:t>
            </a:r>
            <a:r>
              <a:rPr lang="de-DE" sz="1800" b="1" dirty="0" err="1">
                <a:solidFill>
                  <a:schemeClr val="lt1"/>
                </a:solidFill>
                <a:latin typeface="Lato" panose="020F0502020204030203" pitchFamily="34" charset="0"/>
                <a:ea typeface="Lato" panose="020F0502020204030203" pitchFamily="34" charset="0"/>
                <a:cs typeface="Lato" panose="020F0502020204030203" pitchFamily="34" charset="0"/>
                <a:sym typeface="Lato"/>
              </a:rPr>
              <a:t>is</a:t>
            </a:r>
            <a:r>
              <a:rPr lang="de-DE" sz="1800" b="1" dirty="0">
                <a:solidFill>
                  <a:schemeClr val="lt1"/>
                </a:solidFill>
                <a:latin typeface="Lato" panose="020F0502020204030203" pitchFamily="34" charset="0"/>
                <a:ea typeface="Lato" panose="020F0502020204030203" pitchFamily="34" charset="0"/>
                <a:cs typeface="Lato" panose="020F0502020204030203" pitchFamily="34" charset="0"/>
                <a:sym typeface="Lato"/>
              </a:rPr>
              <a:t> </a:t>
            </a:r>
            <a:r>
              <a:rPr lang="de-DE" sz="1800" b="1" dirty="0" err="1">
                <a:solidFill>
                  <a:schemeClr val="lt1"/>
                </a:solidFill>
                <a:latin typeface="Lato" panose="020F0502020204030203" pitchFamily="34" charset="0"/>
                <a:ea typeface="Lato" panose="020F0502020204030203" pitchFamily="34" charset="0"/>
                <a:cs typeface="Lato" panose="020F0502020204030203" pitchFamily="34" charset="0"/>
                <a:sym typeface="Lato"/>
              </a:rPr>
              <a:t>freedom</a:t>
            </a:r>
            <a:r>
              <a:rPr lang="de-DE" sz="1800" b="1" dirty="0">
                <a:solidFill>
                  <a:schemeClr val="lt1"/>
                </a:solidFill>
                <a:latin typeface="Lato" panose="020F0502020204030203" pitchFamily="34" charset="0"/>
                <a:ea typeface="Lato" panose="020F0502020204030203" pitchFamily="34" charset="0"/>
                <a:cs typeface="Lato" panose="020F0502020204030203" pitchFamily="34" charset="0"/>
                <a:sym typeface="Lato"/>
              </a:rPr>
              <a:t> </a:t>
            </a:r>
            <a:r>
              <a:rPr lang="de-DE" sz="1800" b="1" dirty="0" err="1">
                <a:solidFill>
                  <a:schemeClr val="lt1"/>
                </a:solidFill>
                <a:latin typeface="Lato" panose="020F0502020204030203" pitchFamily="34" charset="0"/>
                <a:ea typeface="Lato" panose="020F0502020204030203" pitchFamily="34" charset="0"/>
                <a:cs typeface="Lato" panose="020F0502020204030203" pitchFamily="34" charset="0"/>
                <a:sym typeface="Lato"/>
              </a:rPr>
              <a:t>of</a:t>
            </a:r>
            <a:r>
              <a:rPr lang="de-DE" sz="1800" b="1" dirty="0">
                <a:solidFill>
                  <a:schemeClr val="lt1"/>
                </a:solidFill>
                <a:latin typeface="Lato" panose="020F0502020204030203" pitchFamily="34" charset="0"/>
                <a:ea typeface="Lato" panose="020F0502020204030203" pitchFamily="34" charset="0"/>
                <a:cs typeface="Lato" panose="020F0502020204030203" pitchFamily="34" charset="0"/>
                <a:sym typeface="Lato"/>
              </a:rPr>
              <a:t> </a:t>
            </a:r>
            <a:r>
              <a:rPr lang="de-DE" sz="1800" b="1" dirty="0" err="1">
                <a:solidFill>
                  <a:schemeClr val="lt1"/>
                </a:solidFill>
                <a:latin typeface="Lato" panose="020F0502020204030203" pitchFamily="34" charset="0"/>
                <a:ea typeface="Lato" panose="020F0502020204030203" pitchFamily="34" charset="0"/>
                <a:cs typeface="Lato" panose="020F0502020204030203" pitchFamily="34" charset="0"/>
                <a:sym typeface="Lato"/>
              </a:rPr>
              <a:t>expression</a:t>
            </a:r>
            <a:r>
              <a:rPr lang="de-DE" sz="1800" b="1" dirty="0">
                <a:solidFill>
                  <a:schemeClr val="lt1"/>
                </a:solidFill>
                <a:latin typeface="Lato" panose="020F0502020204030203" pitchFamily="34" charset="0"/>
                <a:ea typeface="Lato" panose="020F0502020204030203" pitchFamily="34" charset="0"/>
                <a:cs typeface="Lato" panose="020F0502020204030203" pitchFamily="34" charset="0"/>
                <a:sym typeface="Lato"/>
              </a:rPr>
              <a:t> </a:t>
            </a:r>
            <a:r>
              <a:rPr lang="de-DE" sz="1800" b="1" dirty="0" err="1">
                <a:solidFill>
                  <a:schemeClr val="lt1"/>
                </a:solidFill>
                <a:latin typeface="Lato" panose="020F0502020204030203" pitchFamily="34" charset="0"/>
                <a:ea typeface="Lato" panose="020F0502020204030203" pitchFamily="34" charset="0"/>
                <a:cs typeface="Lato" panose="020F0502020204030203" pitchFamily="34" charset="0"/>
                <a:sym typeface="Lato"/>
              </a:rPr>
              <a:t>important</a:t>
            </a:r>
            <a:r>
              <a:rPr lang="de-DE" sz="1800" b="1" dirty="0">
                <a:solidFill>
                  <a:schemeClr val="lt1"/>
                </a:solidFill>
                <a:latin typeface="Lato" panose="020F0502020204030203" pitchFamily="34" charset="0"/>
                <a:ea typeface="Lato" panose="020F0502020204030203" pitchFamily="34" charset="0"/>
                <a:cs typeface="Lato" panose="020F0502020204030203" pitchFamily="34" charset="0"/>
                <a:sym typeface="Lato"/>
              </a:rPr>
              <a:t> </a:t>
            </a:r>
            <a:r>
              <a:rPr lang="de-DE" sz="1800" b="1" dirty="0" err="1">
                <a:solidFill>
                  <a:schemeClr val="lt1"/>
                </a:solidFill>
                <a:latin typeface="Lato" panose="020F0502020204030203" pitchFamily="34" charset="0"/>
                <a:ea typeface="Lato" panose="020F0502020204030203" pitchFamily="34" charset="0"/>
                <a:cs typeface="Lato" panose="020F0502020204030203" pitchFamily="34" charset="0"/>
                <a:sym typeface="Lato"/>
              </a:rPr>
              <a:t>to</a:t>
            </a:r>
            <a:r>
              <a:rPr lang="de-DE" sz="1800" b="1" dirty="0">
                <a:solidFill>
                  <a:schemeClr val="lt1"/>
                </a:solidFill>
                <a:latin typeface="Lato" panose="020F0502020204030203" pitchFamily="34" charset="0"/>
                <a:ea typeface="Lato" panose="020F0502020204030203" pitchFamily="34" charset="0"/>
                <a:cs typeface="Lato" panose="020F0502020204030203" pitchFamily="34" charset="0"/>
                <a:sym typeface="Lato"/>
              </a:rPr>
              <a:t> </a:t>
            </a:r>
            <a:r>
              <a:rPr lang="de-DE" sz="1800" b="1" dirty="0" err="1">
                <a:solidFill>
                  <a:schemeClr val="lt1"/>
                </a:solidFill>
                <a:latin typeface="Lato" panose="020F0502020204030203" pitchFamily="34" charset="0"/>
                <a:ea typeface="Lato" panose="020F0502020204030203" pitchFamily="34" charset="0"/>
                <a:cs typeface="Lato" panose="020F0502020204030203" pitchFamily="34" charset="0"/>
                <a:sym typeface="Lato"/>
              </a:rPr>
              <a:t>me</a:t>
            </a:r>
            <a:r>
              <a:rPr lang="de-DE" sz="1800" b="1" dirty="0">
                <a:solidFill>
                  <a:schemeClr val="lt1"/>
                </a:solidFill>
                <a:latin typeface="Lato" panose="020F0502020204030203" pitchFamily="34" charset="0"/>
                <a:ea typeface="Lato" panose="020F0502020204030203" pitchFamily="34" charset="0"/>
                <a:cs typeface="Lato" panose="020F0502020204030203" pitchFamily="34" charset="0"/>
                <a:sym typeface="Lato"/>
              </a:rPr>
              <a:t> </a:t>
            </a:r>
            <a:r>
              <a:rPr lang="de-DE" sz="1800" b="1" dirty="0" err="1">
                <a:solidFill>
                  <a:schemeClr val="lt1"/>
                </a:solidFill>
                <a:latin typeface="Lato" panose="020F0502020204030203" pitchFamily="34" charset="0"/>
                <a:ea typeface="Lato" panose="020F0502020204030203" pitchFamily="34" charset="0"/>
                <a:cs typeface="Lato" panose="020F0502020204030203" pitchFamily="34" charset="0"/>
                <a:sym typeface="Lato"/>
              </a:rPr>
              <a:t>personally</a:t>
            </a:r>
            <a:r>
              <a:rPr lang="de-DE" sz="1800" b="1" dirty="0">
                <a:solidFill>
                  <a:schemeClr val="lt1"/>
                </a:solidFill>
                <a:latin typeface="Lato" panose="020F0502020204030203" pitchFamily="34" charset="0"/>
                <a:ea typeface="Lato" panose="020F0502020204030203" pitchFamily="34" charset="0"/>
                <a:cs typeface="Lato" panose="020F0502020204030203" pitchFamily="34" charset="0"/>
                <a:sym typeface="Lato"/>
              </a:rPr>
              <a:t>?</a:t>
            </a:r>
            <a:endParaRPr sz="1800" b="1" dirty="0">
              <a:solidFill>
                <a:schemeClr val="lt1"/>
              </a:solidFill>
              <a:latin typeface="Lato" panose="020F0502020204030203" pitchFamily="34" charset="0"/>
              <a:ea typeface="Lato" panose="020F0502020204030203" pitchFamily="34" charset="0"/>
              <a:cs typeface="Lato" panose="020F0502020204030203" pitchFamily="34" charset="0"/>
              <a:sym typeface="Lato"/>
            </a:endParaRPr>
          </a:p>
        </p:txBody>
      </p:sp>
      <p:sp>
        <p:nvSpPr>
          <p:cNvPr id="428" name="Google Shape;428;gf0b8c5e5f5_0_127"/>
          <p:cNvSpPr/>
          <p:nvPr/>
        </p:nvSpPr>
        <p:spPr>
          <a:xfrm>
            <a:off x="4262500" y="336750"/>
            <a:ext cx="2814300" cy="1942200"/>
          </a:xfrm>
          <a:prstGeom prst="wedgeEllipseCallout">
            <a:avLst>
              <a:gd name="adj1" fmla="val -20833"/>
              <a:gd name="adj2" fmla="val 62500"/>
            </a:avLst>
          </a:prstGeom>
          <a:solidFill>
            <a:srgbClr val="E5362B"/>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lgn="ctr">
              <a:lnSpc>
                <a:spcPct val="115000"/>
              </a:lnSpc>
              <a:spcBef>
                <a:spcPts val="1200"/>
              </a:spcBef>
              <a:spcAft>
                <a:spcPts val="1200"/>
              </a:spcAft>
            </a:pPr>
            <a:r>
              <a:rPr lang="de-DE" sz="1800" b="1" dirty="0" err="1">
                <a:solidFill>
                  <a:schemeClr val="lt1"/>
                </a:solidFill>
                <a:latin typeface="Lato" panose="020F0502020204030203" pitchFamily="34" charset="0"/>
                <a:ea typeface="Lato" panose="020F0502020204030203" pitchFamily="34" charset="0"/>
                <a:cs typeface="Lato" panose="020F0502020204030203" pitchFamily="34" charset="0"/>
                <a:sym typeface="Lato"/>
              </a:rPr>
              <a:t>Examples</a:t>
            </a:r>
            <a:r>
              <a:rPr lang="de-DE" sz="1800" b="1" dirty="0">
                <a:solidFill>
                  <a:schemeClr val="lt1"/>
                </a:solidFill>
                <a:latin typeface="Lato" panose="020F0502020204030203" pitchFamily="34" charset="0"/>
                <a:ea typeface="Lato" panose="020F0502020204030203" pitchFamily="34" charset="0"/>
                <a:cs typeface="Lato" panose="020F0502020204030203" pitchFamily="34" charset="0"/>
                <a:sym typeface="Lato"/>
              </a:rPr>
              <a:t> </a:t>
            </a:r>
            <a:r>
              <a:rPr lang="de-DE" sz="1800" b="1" dirty="0" err="1">
                <a:solidFill>
                  <a:schemeClr val="lt1"/>
                </a:solidFill>
                <a:latin typeface="Lato" panose="020F0502020204030203" pitchFamily="34" charset="0"/>
                <a:ea typeface="Lato" panose="020F0502020204030203" pitchFamily="34" charset="0"/>
                <a:cs typeface="Lato" panose="020F0502020204030203" pitchFamily="34" charset="0"/>
                <a:sym typeface="Lato"/>
              </a:rPr>
              <a:t>where</a:t>
            </a:r>
            <a:r>
              <a:rPr lang="de-DE" sz="1800" b="1" dirty="0">
                <a:solidFill>
                  <a:schemeClr val="lt1"/>
                </a:solidFill>
                <a:latin typeface="Lato" panose="020F0502020204030203" pitchFamily="34" charset="0"/>
                <a:ea typeface="Lato" panose="020F0502020204030203" pitchFamily="34" charset="0"/>
                <a:cs typeface="Lato" panose="020F0502020204030203" pitchFamily="34" charset="0"/>
                <a:sym typeface="Lato"/>
              </a:rPr>
              <a:t> I </a:t>
            </a:r>
            <a:r>
              <a:rPr lang="de-DE" sz="1800" b="1" dirty="0" err="1">
                <a:solidFill>
                  <a:schemeClr val="lt1"/>
                </a:solidFill>
                <a:latin typeface="Lato" panose="020F0502020204030203" pitchFamily="34" charset="0"/>
                <a:ea typeface="Lato" panose="020F0502020204030203" pitchFamily="34" charset="0"/>
                <a:cs typeface="Lato" panose="020F0502020204030203" pitchFamily="34" charset="0"/>
                <a:sym typeface="Lato"/>
              </a:rPr>
              <a:t>made</a:t>
            </a:r>
            <a:r>
              <a:rPr lang="de-DE" sz="1800" b="1" dirty="0">
                <a:solidFill>
                  <a:schemeClr val="lt1"/>
                </a:solidFill>
                <a:latin typeface="Lato" panose="020F0502020204030203" pitchFamily="34" charset="0"/>
                <a:ea typeface="Lato" panose="020F0502020204030203" pitchFamily="34" charset="0"/>
                <a:cs typeface="Lato" panose="020F0502020204030203" pitchFamily="34" charset="0"/>
                <a:sym typeface="Lato"/>
              </a:rPr>
              <a:t> </a:t>
            </a:r>
            <a:r>
              <a:rPr lang="de-DE" sz="1800" b="1" dirty="0" err="1">
                <a:solidFill>
                  <a:schemeClr val="lt1"/>
                </a:solidFill>
                <a:latin typeface="Lato" panose="020F0502020204030203" pitchFamily="34" charset="0"/>
                <a:ea typeface="Lato" panose="020F0502020204030203" pitchFamily="34" charset="0"/>
                <a:cs typeface="Lato" panose="020F0502020204030203" pitchFamily="34" charset="0"/>
                <a:sym typeface="Lato"/>
              </a:rPr>
              <a:t>use</a:t>
            </a:r>
            <a:r>
              <a:rPr lang="de-DE" sz="1800" b="1" dirty="0">
                <a:solidFill>
                  <a:schemeClr val="lt1"/>
                </a:solidFill>
                <a:latin typeface="Lato" panose="020F0502020204030203" pitchFamily="34" charset="0"/>
                <a:ea typeface="Lato" panose="020F0502020204030203" pitchFamily="34" charset="0"/>
                <a:cs typeface="Lato" panose="020F0502020204030203" pitchFamily="34" charset="0"/>
                <a:sym typeface="Lato"/>
              </a:rPr>
              <a:t> </a:t>
            </a:r>
            <a:r>
              <a:rPr lang="de-DE" sz="1800" b="1" dirty="0" err="1">
                <a:solidFill>
                  <a:schemeClr val="lt1"/>
                </a:solidFill>
                <a:latin typeface="Lato" panose="020F0502020204030203" pitchFamily="34" charset="0"/>
                <a:ea typeface="Lato" panose="020F0502020204030203" pitchFamily="34" charset="0"/>
                <a:cs typeface="Lato" panose="020F0502020204030203" pitchFamily="34" charset="0"/>
                <a:sym typeface="Lato"/>
              </a:rPr>
              <a:t>of</a:t>
            </a:r>
            <a:r>
              <a:rPr lang="de-DE" sz="1800" b="1" dirty="0">
                <a:solidFill>
                  <a:schemeClr val="lt1"/>
                </a:solidFill>
                <a:latin typeface="Lato" panose="020F0502020204030203" pitchFamily="34" charset="0"/>
                <a:ea typeface="Lato" panose="020F0502020204030203" pitchFamily="34" charset="0"/>
                <a:cs typeface="Lato" panose="020F0502020204030203" pitchFamily="34" charset="0"/>
                <a:sym typeface="Lato"/>
              </a:rPr>
              <a:t> </a:t>
            </a:r>
            <a:r>
              <a:rPr lang="de-DE" sz="1800" b="1" dirty="0" err="1">
                <a:solidFill>
                  <a:schemeClr val="lt1"/>
                </a:solidFill>
                <a:latin typeface="Lato" panose="020F0502020204030203" pitchFamily="34" charset="0"/>
                <a:ea typeface="Lato" panose="020F0502020204030203" pitchFamily="34" charset="0"/>
                <a:cs typeface="Lato" panose="020F0502020204030203" pitchFamily="34" charset="0"/>
                <a:sym typeface="Lato"/>
              </a:rPr>
              <a:t>this</a:t>
            </a:r>
            <a:r>
              <a:rPr lang="de-DE" sz="1800" b="1" dirty="0">
                <a:solidFill>
                  <a:schemeClr val="lt1"/>
                </a:solidFill>
                <a:latin typeface="Lato" panose="020F0502020204030203" pitchFamily="34" charset="0"/>
                <a:ea typeface="Lato" panose="020F0502020204030203" pitchFamily="34" charset="0"/>
                <a:cs typeface="Lato" panose="020F0502020204030203" pitchFamily="34" charset="0"/>
                <a:sym typeface="Lato"/>
              </a:rPr>
              <a:t> </a:t>
            </a:r>
            <a:r>
              <a:rPr lang="de-DE" sz="1800" b="1" dirty="0" err="1">
                <a:solidFill>
                  <a:schemeClr val="lt1"/>
                </a:solidFill>
                <a:latin typeface="Lato" panose="020F0502020204030203" pitchFamily="34" charset="0"/>
                <a:ea typeface="Lato" panose="020F0502020204030203" pitchFamily="34" charset="0"/>
                <a:cs typeface="Lato" panose="020F0502020204030203" pitchFamily="34" charset="0"/>
                <a:sym typeface="Lato"/>
              </a:rPr>
              <a:t>right</a:t>
            </a:r>
            <a:r>
              <a:rPr lang="de-DE" sz="1800" b="1" dirty="0">
                <a:solidFill>
                  <a:schemeClr val="lt1"/>
                </a:solidFill>
                <a:latin typeface="Lato" panose="020F0502020204030203" pitchFamily="34" charset="0"/>
                <a:ea typeface="Lato" panose="020F0502020204030203" pitchFamily="34" charset="0"/>
                <a:cs typeface="Lato" panose="020F0502020204030203" pitchFamily="34" charset="0"/>
                <a:sym typeface="Lato"/>
              </a:rPr>
              <a:t>?</a:t>
            </a:r>
            <a:endParaRPr sz="1800" b="1" dirty="0">
              <a:solidFill>
                <a:schemeClr val="lt1"/>
              </a:solidFill>
              <a:latin typeface="Lato" panose="020F0502020204030203" pitchFamily="34" charset="0"/>
              <a:ea typeface="Lato" panose="020F0502020204030203" pitchFamily="34" charset="0"/>
              <a:cs typeface="Lato" panose="020F0502020204030203" pitchFamily="34" charset="0"/>
              <a:sym typeface="Lato"/>
            </a:endParaRPr>
          </a:p>
        </p:txBody>
      </p:sp>
      <p:sp>
        <p:nvSpPr>
          <p:cNvPr id="429" name="Google Shape;429;gf0b8c5e5f5_0_127"/>
          <p:cNvSpPr/>
          <p:nvPr/>
        </p:nvSpPr>
        <p:spPr>
          <a:xfrm>
            <a:off x="4130566" y="2346950"/>
            <a:ext cx="4701959" cy="2221200"/>
          </a:xfrm>
          <a:prstGeom prst="cloudCallout">
            <a:avLst>
              <a:gd name="adj1" fmla="val -20833"/>
              <a:gd name="adj2" fmla="val 62500"/>
            </a:avLst>
          </a:prstGeom>
          <a:solidFill>
            <a:srgbClr val="E5362B"/>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de-DE" sz="1800" b="1" dirty="0">
                <a:solidFill>
                  <a:schemeClr val="lt1"/>
                </a:solidFill>
              </a:rPr>
              <a:t>	 	 	 	</a:t>
            </a:r>
            <a:endParaRPr sz="1800" b="1" dirty="0">
              <a:solidFill>
                <a:schemeClr val="lt1"/>
              </a:solidFill>
            </a:endParaRPr>
          </a:p>
          <a:p>
            <a:pPr marL="0" lvl="0" indent="0" algn="ctr" rtl="0">
              <a:lnSpc>
                <a:spcPct val="115000"/>
              </a:lnSpc>
              <a:spcBef>
                <a:spcPts val="1200"/>
              </a:spcBef>
              <a:spcAft>
                <a:spcPts val="0"/>
              </a:spcAft>
              <a:buNone/>
            </a:pPr>
            <a:endParaRPr sz="1800" b="1" dirty="0">
              <a:solidFill>
                <a:schemeClr val="lt1"/>
              </a:solidFill>
            </a:endParaRPr>
          </a:p>
          <a:p>
            <a:pPr algn="ctr">
              <a:lnSpc>
                <a:spcPct val="115000"/>
              </a:lnSpc>
              <a:spcBef>
                <a:spcPts val="1200"/>
              </a:spcBef>
              <a:spcAft>
                <a:spcPts val="1200"/>
              </a:spcAft>
            </a:pPr>
            <a:r>
              <a:rPr lang="de-DE" sz="1800" b="1" dirty="0" err="1">
                <a:solidFill>
                  <a:schemeClr val="lt1"/>
                </a:solidFill>
                <a:latin typeface="Lato" panose="020F0502020204030203" pitchFamily="34" charset="0"/>
                <a:ea typeface="Lato" panose="020F0502020204030203" pitchFamily="34" charset="0"/>
                <a:cs typeface="Lato" panose="020F0502020204030203" pitchFamily="34" charset="0"/>
                <a:sym typeface="Lato"/>
              </a:rPr>
              <a:t>Examples</a:t>
            </a:r>
            <a:r>
              <a:rPr lang="de-DE" sz="1800" b="1" dirty="0">
                <a:solidFill>
                  <a:schemeClr val="lt1"/>
                </a:solidFill>
                <a:latin typeface="Lato" panose="020F0502020204030203" pitchFamily="34" charset="0"/>
                <a:ea typeface="Lato" panose="020F0502020204030203" pitchFamily="34" charset="0"/>
                <a:cs typeface="Lato" panose="020F0502020204030203" pitchFamily="34" charset="0"/>
                <a:sym typeface="Lato"/>
              </a:rPr>
              <a:t> </a:t>
            </a:r>
            <a:r>
              <a:rPr lang="de-DE" sz="1800" b="1" dirty="0" err="1">
                <a:solidFill>
                  <a:schemeClr val="lt1"/>
                </a:solidFill>
                <a:latin typeface="Lato" panose="020F0502020204030203" pitchFamily="34" charset="0"/>
                <a:ea typeface="Lato" panose="020F0502020204030203" pitchFamily="34" charset="0"/>
                <a:cs typeface="Lato" panose="020F0502020204030203" pitchFamily="34" charset="0"/>
                <a:sym typeface="Lato"/>
              </a:rPr>
              <a:t>where</a:t>
            </a:r>
            <a:r>
              <a:rPr lang="de-DE" sz="1800" b="1" dirty="0">
                <a:solidFill>
                  <a:schemeClr val="lt1"/>
                </a:solidFill>
                <a:latin typeface="Lato" panose="020F0502020204030203" pitchFamily="34" charset="0"/>
                <a:ea typeface="Lato" panose="020F0502020204030203" pitchFamily="34" charset="0"/>
                <a:cs typeface="Lato" panose="020F0502020204030203" pitchFamily="34" charset="0"/>
                <a:sym typeface="Lato"/>
              </a:rPr>
              <a:t> I was </a:t>
            </a:r>
            <a:r>
              <a:rPr lang="de-DE" sz="1800" b="1" dirty="0" err="1">
                <a:solidFill>
                  <a:schemeClr val="lt1"/>
                </a:solidFill>
                <a:latin typeface="Lato" panose="020F0502020204030203" pitchFamily="34" charset="0"/>
                <a:ea typeface="Lato" panose="020F0502020204030203" pitchFamily="34" charset="0"/>
                <a:cs typeface="Lato" panose="020F0502020204030203" pitchFamily="34" charset="0"/>
                <a:sym typeface="Lato"/>
              </a:rPr>
              <a:t>denied</a:t>
            </a:r>
            <a:r>
              <a:rPr lang="de-DE" sz="1800" b="1" dirty="0">
                <a:solidFill>
                  <a:schemeClr val="lt1"/>
                </a:solidFill>
                <a:latin typeface="Lato" panose="020F0502020204030203" pitchFamily="34" charset="0"/>
                <a:ea typeface="Lato" panose="020F0502020204030203" pitchFamily="34" charset="0"/>
                <a:cs typeface="Lato" panose="020F0502020204030203" pitchFamily="34" charset="0"/>
                <a:sym typeface="Lato"/>
              </a:rPr>
              <a:t> </a:t>
            </a:r>
            <a:r>
              <a:rPr lang="de-DE" sz="1800" b="1" dirty="0" err="1">
                <a:solidFill>
                  <a:schemeClr val="lt1"/>
                </a:solidFill>
                <a:latin typeface="Lato" panose="020F0502020204030203" pitchFamily="34" charset="0"/>
                <a:ea typeface="Lato" panose="020F0502020204030203" pitchFamily="34" charset="0"/>
                <a:cs typeface="Lato" panose="020F0502020204030203" pitchFamily="34" charset="0"/>
                <a:sym typeface="Lato"/>
              </a:rPr>
              <a:t>this</a:t>
            </a:r>
            <a:r>
              <a:rPr lang="de-DE" sz="1800" b="1" dirty="0">
                <a:solidFill>
                  <a:schemeClr val="lt1"/>
                </a:solidFill>
                <a:latin typeface="Lato" panose="020F0502020204030203" pitchFamily="34" charset="0"/>
                <a:ea typeface="Lato" panose="020F0502020204030203" pitchFamily="34" charset="0"/>
                <a:cs typeface="Lato" panose="020F0502020204030203" pitchFamily="34" charset="0"/>
                <a:sym typeface="Lato"/>
              </a:rPr>
              <a:t> </a:t>
            </a:r>
            <a:r>
              <a:rPr lang="de-DE" sz="1800" b="1" dirty="0" err="1">
                <a:solidFill>
                  <a:schemeClr val="lt1"/>
                </a:solidFill>
                <a:latin typeface="Lato" panose="020F0502020204030203" pitchFamily="34" charset="0"/>
                <a:ea typeface="Lato" panose="020F0502020204030203" pitchFamily="34" charset="0"/>
                <a:cs typeface="Lato" panose="020F0502020204030203" pitchFamily="34" charset="0"/>
                <a:sym typeface="Lato"/>
              </a:rPr>
              <a:t>right</a:t>
            </a:r>
            <a:r>
              <a:rPr lang="de-DE" sz="1800" b="1" dirty="0">
                <a:solidFill>
                  <a:schemeClr val="lt1"/>
                </a:solidFill>
                <a:latin typeface="Lato" panose="020F0502020204030203" pitchFamily="34" charset="0"/>
                <a:ea typeface="Lato" panose="020F0502020204030203" pitchFamily="34" charset="0"/>
                <a:cs typeface="Lato" panose="020F0502020204030203" pitchFamily="34" charset="0"/>
                <a:sym typeface="Lato"/>
              </a:rPr>
              <a:t> </a:t>
            </a:r>
            <a:r>
              <a:rPr lang="de-DE" sz="1800" b="1" dirty="0" err="1">
                <a:solidFill>
                  <a:schemeClr val="lt1"/>
                </a:solidFill>
                <a:latin typeface="Lato" panose="020F0502020204030203" pitchFamily="34" charset="0"/>
                <a:ea typeface="Lato" panose="020F0502020204030203" pitchFamily="34" charset="0"/>
                <a:cs typeface="Lato" panose="020F0502020204030203" pitchFamily="34" charset="0"/>
                <a:sym typeface="Lato"/>
              </a:rPr>
              <a:t>or</a:t>
            </a:r>
            <a:r>
              <a:rPr lang="de-DE" sz="1800" b="1" dirty="0">
                <a:solidFill>
                  <a:schemeClr val="lt1"/>
                </a:solidFill>
                <a:latin typeface="Lato" panose="020F0502020204030203" pitchFamily="34" charset="0"/>
                <a:ea typeface="Lato" panose="020F0502020204030203" pitchFamily="34" charset="0"/>
                <a:cs typeface="Lato" panose="020F0502020204030203" pitchFamily="34" charset="0"/>
                <a:sym typeface="Lato"/>
              </a:rPr>
              <a:t> I </a:t>
            </a:r>
            <a:r>
              <a:rPr lang="de-DE" sz="1800" b="1" dirty="0" err="1">
                <a:solidFill>
                  <a:schemeClr val="lt1"/>
                </a:solidFill>
                <a:latin typeface="Lato" panose="020F0502020204030203" pitchFamily="34" charset="0"/>
                <a:ea typeface="Lato" panose="020F0502020204030203" pitchFamily="34" charset="0"/>
                <a:cs typeface="Lato" panose="020F0502020204030203" pitchFamily="34" charset="0"/>
                <a:sym typeface="Lato"/>
              </a:rPr>
              <a:t>had</a:t>
            </a:r>
            <a:r>
              <a:rPr lang="de-DE" sz="1800" b="1" dirty="0">
                <a:solidFill>
                  <a:schemeClr val="lt1"/>
                </a:solidFill>
                <a:latin typeface="Lato" panose="020F0502020204030203" pitchFamily="34" charset="0"/>
                <a:ea typeface="Lato" panose="020F0502020204030203" pitchFamily="34" charset="0"/>
                <a:cs typeface="Lato" panose="020F0502020204030203" pitchFamily="34" charset="0"/>
                <a:sym typeface="Lato"/>
              </a:rPr>
              <a:t> </a:t>
            </a:r>
            <a:r>
              <a:rPr lang="de-DE" sz="1800" b="1" dirty="0" err="1">
                <a:solidFill>
                  <a:schemeClr val="lt1"/>
                </a:solidFill>
                <a:latin typeface="Lato" panose="020F0502020204030203" pitchFamily="34" charset="0"/>
                <a:ea typeface="Lato" panose="020F0502020204030203" pitchFamily="34" charset="0"/>
                <a:cs typeface="Lato" panose="020F0502020204030203" pitchFamily="34" charset="0"/>
                <a:sym typeface="Lato"/>
              </a:rPr>
              <a:t>difficulties</a:t>
            </a:r>
            <a:r>
              <a:rPr lang="de-DE" sz="1800" b="1" dirty="0">
                <a:solidFill>
                  <a:schemeClr val="lt1"/>
                </a:solidFill>
                <a:latin typeface="Lato" panose="020F0502020204030203" pitchFamily="34" charset="0"/>
                <a:ea typeface="Lato" panose="020F0502020204030203" pitchFamily="34" charset="0"/>
                <a:cs typeface="Lato" panose="020F0502020204030203" pitchFamily="34" charset="0"/>
                <a:sym typeface="Lato"/>
              </a:rPr>
              <a:t> </a:t>
            </a:r>
            <a:r>
              <a:rPr lang="de-DE" sz="1800" b="1" dirty="0" err="1">
                <a:solidFill>
                  <a:schemeClr val="lt1"/>
                </a:solidFill>
                <a:latin typeface="Lato" panose="020F0502020204030203" pitchFamily="34" charset="0"/>
                <a:ea typeface="Lato" panose="020F0502020204030203" pitchFamily="34" charset="0"/>
                <a:cs typeface="Lato" panose="020F0502020204030203" pitchFamily="34" charset="0"/>
                <a:sym typeface="Lato"/>
              </a:rPr>
              <a:t>implementing</a:t>
            </a:r>
            <a:r>
              <a:rPr lang="de-DE" sz="1800" b="1" dirty="0">
                <a:solidFill>
                  <a:schemeClr val="lt1"/>
                </a:solidFill>
                <a:latin typeface="Lato" panose="020F0502020204030203" pitchFamily="34" charset="0"/>
                <a:ea typeface="Lato" panose="020F0502020204030203" pitchFamily="34" charset="0"/>
                <a:cs typeface="Lato" panose="020F0502020204030203" pitchFamily="34" charset="0"/>
                <a:sym typeface="Lato"/>
              </a:rPr>
              <a:t> </a:t>
            </a:r>
            <a:r>
              <a:rPr lang="de-DE" sz="1800" b="1" dirty="0" err="1">
                <a:solidFill>
                  <a:schemeClr val="lt1"/>
                </a:solidFill>
                <a:latin typeface="Lato" panose="020F0502020204030203" pitchFamily="34" charset="0"/>
                <a:ea typeface="Lato" panose="020F0502020204030203" pitchFamily="34" charset="0"/>
                <a:cs typeface="Lato" panose="020F0502020204030203" pitchFamily="34" charset="0"/>
                <a:sym typeface="Lato"/>
              </a:rPr>
              <a:t>it</a:t>
            </a:r>
            <a:r>
              <a:rPr lang="de-DE" sz="1800" b="1" dirty="0">
                <a:solidFill>
                  <a:schemeClr val="lt1"/>
                </a:solidFill>
                <a:latin typeface="Lato" panose="020F0502020204030203" pitchFamily="34" charset="0"/>
                <a:ea typeface="Lato" panose="020F0502020204030203" pitchFamily="34" charset="0"/>
                <a:cs typeface="Lato" panose="020F0502020204030203" pitchFamily="34" charset="0"/>
                <a:sym typeface="Lato"/>
              </a:rPr>
              <a:t>?</a:t>
            </a:r>
          </a:p>
          <a:p>
            <a:pPr algn="ctr">
              <a:lnSpc>
                <a:spcPct val="115000"/>
              </a:lnSpc>
              <a:spcBef>
                <a:spcPts val="1200"/>
              </a:spcBef>
              <a:spcAft>
                <a:spcPts val="1200"/>
              </a:spcAft>
            </a:pPr>
            <a:endParaRPr sz="1800" b="1" dirty="0">
              <a:solidFill>
                <a:schemeClr val="lt1"/>
              </a:solidFill>
              <a:latin typeface="Lato" panose="020F0502020204030203" pitchFamily="34" charset="0"/>
              <a:ea typeface="Lato" panose="020F0502020204030203" pitchFamily="34" charset="0"/>
              <a:cs typeface="Lato" panose="020F0502020204030203" pitchFamily="34" charset="0"/>
              <a:sym typeface="Lato"/>
            </a:endParaRPr>
          </a:p>
          <a:p>
            <a:pPr marL="0" lvl="0" indent="0" algn="ctr" rtl="0">
              <a:spcBef>
                <a:spcPts val="1200"/>
              </a:spcBef>
              <a:spcAft>
                <a:spcPts val="0"/>
              </a:spcAft>
              <a:buNone/>
            </a:pPr>
            <a:endParaRPr sz="1800" b="1" dirty="0">
              <a:solidFill>
                <a:schemeClr val="lt1"/>
              </a:solidFill>
            </a:endParaRPr>
          </a:p>
        </p:txBody>
      </p:sp>
      <p:sp>
        <p:nvSpPr>
          <p:cNvPr id="430" name="Google Shape;430;gf0b8c5e5f5_0_127"/>
          <p:cNvSpPr/>
          <p:nvPr/>
        </p:nvSpPr>
        <p:spPr>
          <a:xfrm>
            <a:off x="311700" y="2769575"/>
            <a:ext cx="3258300" cy="1452000"/>
          </a:xfrm>
          <a:prstGeom prst="wedgeRectCallout">
            <a:avLst>
              <a:gd name="adj1" fmla="val -20833"/>
              <a:gd name="adj2" fmla="val 62500"/>
            </a:avLst>
          </a:prstGeom>
          <a:solidFill>
            <a:srgbClr val="E5362B"/>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lgn="ctr">
              <a:lnSpc>
                <a:spcPct val="115000"/>
              </a:lnSpc>
              <a:spcBef>
                <a:spcPts val="1200"/>
              </a:spcBef>
              <a:spcAft>
                <a:spcPts val="1200"/>
              </a:spcAft>
              <a:buSzPts val="1100"/>
            </a:pPr>
            <a:r>
              <a:rPr lang="de-DE" sz="1800" b="1" dirty="0" err="1">
                <a:solidFill>
                  <a:schemeClr val="lt1"/>
                </a:solidFill>
                <a:latin typeface="Lato" panose="020F0502020204030203" pitchFamily="34" charset="0"/>
                <a:ea typeface="Lato" panose="020F0502020204030203" pitchFamily="34" charset="0"/>
                <a:cs typeface="Lato" panose="020F0502020204030203" pitchFamily="34" charset="0"/>
                <a:sym typeface="Lato"/>
              </a:rPr>
              <a:t>Why</a:t>
            </a:r>
            <a:r>
              <a:rPr lang="de-DE" sz="1800" b="1" dirty="0">
                <a:solidFill>
                  <a:schemeClr val="lt1"/>
                </a:solidFill>
                <a:latin typeface="Lato" panose="020F0502020204030203" pitchFamily="34" charset="0"/>
                <a:ea typeface="Lato" panose="020F0502020204030203" pitchFamily="34" charset="0"/>
                <a:cs typeface="Lato" panose="020F0502020204030203" pitchFamily="34" charset="0"/>
                <a:sym typeface="Lato"/>
              </a:rPr>
              <a:t> </a:t>
            </a:r>
            <a:r>
              <a:rPr lang="de-DE" sz="1800" b="1" dirty="0" err="1">
                <a:solidFill>
                  <a:schemeClr val="lt1"/>
                </a:solidFill>
                <a:latin typeface="Lato" panose="020F0502020204030203" pitchFamily="34" charset="0"/>
                <a:ea typeface="Lato" panose="020F0502020204030203" pitchFamily="34" charset="0"/>
                <a:cs typeface="Lato" panose="020F0502020204030203" pitchFamily="34" charset="0"/>
                <a:sym typeface="Lato"/>
              </a:rPr>
              <a:t>is</a:t>
            </a:r>
            <a:r>
              <a:rPr lang="de-DE" sz="1800" b="1" dirty="0">
                <a:solidFill>
                  <a:schemeClr val="lt1"/>
                </a:solidFill>
                <a:latin typeface="Lato" panose="020F0502020204030203" pitchFamily="34" charset="0"/>
                <a:ea typeface="Lato" panose="020F0502020204030203" pitchFamily="34" charset="0"/>
                <a:cs typeface="Lato" panose="020F0502020204030203" pitchFamily="34" charset="0"/>
                <a:sym typeface="Lato"/>
              </a:rPr>
              <a:t> </a:t>
            </a:r>
            <a:r>
              <a:rPr lang="de-DE" sz="1800" b="1" dirty="0" err="1">
                <a:solidFill>
                  <a:schemeClr val="lt1"/>
                </a:solidFill>
                <a:latin typeface="Lato" panose="020F0502020204030203" pitchFamily="34" charset="0"/>
                <a:ea typeface="Lato" panose="020F0502020204030203" pitchFamily="34" charset="0"/>
                <a:cs typeface="Lato" panose="020F0502020204030203" pitchFamily="34" charset="0"/>
                <a:sym typeface="Lato"/>
              </a:rPr>
              <a:t>freedom</a:t>
            </a:r>
            <a:r>
              <a:rPr lang="de-DE" sz="1800" b="1" dirty="0">
                <a:solidFill>
                  <a:schemeClr val="lt1"/>
                </a:solidFill>
                <a:latin typeface="Lato" panose="020F0502020204030203" pitchFamily="34" charset="0"/>
                <a:ea typeface="Lato" panose="020F0502020204030203" pitchFamily="34" charset="0"/>
                <a:cs typeface="Lato" panose="020F0502020204030203" pitchFamily="34" charset="0"/>
                <a:sym typeface="Lato"/>
              </a:rPr>
              <a:t> </a:t>
            </a:r>
            <a:r>
              <a:rPr lang="de-DE" sz="1800" b="1" dirty="0" err="1">
                <a:solidFill>
                  <a:schemeClr val="lt1"/>
                </a:solidFill>
                <a:latin typeface="Lato" panose="020F0502020204030203" pitchFamily="34" charset="0"/>
                <a:ea typeface="Lato" panose="020F0502020204030203" pitchFamily="34" charset="0"/>
                <a:cs typeface="Lato" panose="020F0502020204030203" pitchFamily="34" charset="0"/>
                <a:sym typeface="Lato"/>
              </a:rPr>
              <a:t>of</a:t>
            </a:r>
            <a:r>
              <a:rPr lang="de-DE" sz="1800" b="1" dirty="0">
                <a:solidFill>
                  <a:schemeClr val="lt1"/>
                </a:solidFill>
                <a:latin typeface="Lato" panose="020F0502020204030203" pitchFamily="34" charset="0"/>
                <a:ea typeface="Lato" panose="020F0502020204030203" pitchFamily="34" charset="0"/>
                <a:cs typeface="Lato" panose="020F0502020204030203" pitchFamily="34" charset="0"/>
                <a:sym typeface="Lato"/>
              </a:rPr>
              <a:t> </a:t>
            </a:r>
            <a:r>
              <a:rPr lang="de-DE" sz="1800" b="1" dirty="0" err="1">
                <a:solidFill>
                  <a:schemeClr val="lt1"/>
                </a:solidFill>
                <a:latin typeface="Lato" panose="020F0502020204030203" pitchFamily="34" charset="0"/>
                <a:ea typeface="Lato" panose="020F0502020204030203" pitchFamily="34" charset="0"/>
                <a:cs typeface="Lato" panose="020F0502020204030203" pitchFamily="34" charset="0"/>
                <a:sym typeface="Lato"/>
              </a:rPr>
              <a:t>expression</a:t>
            </a:r>
            <a:r>
              <a:rPr lang="de-DE" sz="1800" b="1" dirty="0">
                <a:solidFill>
                  <a:schemeClr val="lt1"/>
                </a:solidFill>
                <a:latin typeface="Lato" panose="020F0502020204030203" pitchFamily="34" charset="0"/>
                <a:ea typeface="Lato" panose="020F0502020204030203" pitchFamily="34" charset="0"/>
                <a:cs typeface="Lato" panose="020F0502020204030203" pitchFamily="34" charset="0"/>
                <a:sym typeface="Lato"/>
              </a:rPr>
              <a:t> </a:t>
            </a:r>
            <a:r>
              <a:rPr lang="de-DE" sz="1800" b="1" dirty="0" err="1">
                <a:solidFill>
                  <a:schemeClr val="lt1"/>
                </a:solidFill>
                <a:latin typeface="Lato" panose="020F0502020204030203" pitchFamily="34" charset="0"/>
                <a:ea typeface="Lato" panose="020F0502020204030203" pitchFamily="34" charset="0"/>
                <a:cs typeface="Lato" panose="020F0502020204030203" pitchFamily="34" charset="0"/>
                <a:sym typeface="Lato"/>
              </a:rPr>
              <a:t>important</a:t>
            </a:r>
            <a:r>
              <a:rPr lang="de-DE" sz="1800" b="1" dirty="0">
                <a:solidFill>
                  <a:schemeClr val="lt1"/>
                </a:solidFill>
                <a:latin typeface="Lato" panose="020F0502020204030203" pitchFamily="34" charset="0"/>
                <a:ea typeface="Lato" panose="020F0502020204030203" pitchFamily="34" charset="0"/>
                <a:cs typeface="Lato" panose="020F0502020204030203" pitchFamily="34" charset="0"/>
                <a:sym typeface="Lato"/>
              </a:rPr>
              <a:t> </a:t>
            </a:r>
            <a:r>
              <a:rPr lang="de-DE" sz="1800" b="1" dirty="0" err="1">
                <a:solidFill>
                  <a:schemeClr val="lt1"/>
                </a:solidFill>
                <a:latin typeface="Lato" panose="020F0502020204030203" pitchFamily="34" charset="0"/>
                <a:ea typeface="Lato" panose="020F0502020204030203" pitchFamily="34" charset="0"/>
                <a:cs typeface="Lato" panose="020F0502020204030203" pitchFamily="34" charset="0"/>
                <a:sym typeface="Lato"/>
              </a:rPr>
              <a:t>to</a:t>
            </a:r>
            <a:r>
              <a:rPr lang="de-DE" sz="1800" b="1" dirty="0">
                <a:solidFill>
                  <a:schemeClr val="lt1"/>
                </a:solidFill>
                <a:latin typeface="Lato" panose="020F0502020204030203" pitchFamily="34" charset="0"/>
                <a:ea typeface="Lato" panose="020F0502020204030203" pitchFamily="34" charset="0"/>
                <a:cs typeface="Lato" panose="020F0502020204030203" pitchFamily="34" charset="0"/>
                <a:sym typeface="Lato"/>
              </a:rPr>
              <a:t> </a:t>
            </a:r>
            <a:r>
              <a:rPr lang="de-DE" sz="1800" b="1" dirty="0" err="1">
                <a:solidFill>
                  <a:schemeClr val="lt1"/>
                </a:solidFill>
                <a:latin typeface="Lato" panose="020F0502020204030203" pitchFamily="34" charset="0"/>
                <a:ea typeface="Lato" panose="020F0502020204030203" pitchFamily="34" charset="0"/>
                <a:cs typeface="Lato" panose="020F0502020204030203" pitchFamily="34" charset="0"/>
                <a:sym typeface="Lato"/>
              </a:rPr>
              <a:t>society</a:t>
            </a:r>
            <a:r>
              <a:rPr lang="de-DE" sz="1800" b="1" dirty="0">
                <a:solidFill>
                  <a:schemeClr val="lt1"/>
                </a:solidFill>
                <a:latin typeface="Lato" panose="020F0502020204030203" pitchFamily="34" charset="0"/>
                <a:ea typeface="Lato" panose="020F0502020204030203" pitchFamily="34" charset="0"/>
                <a:cs typeface="Lato" panose="020F0502020204030203" pitchFamily="34" charset="0"/>
                <a:sym typeface="Lato"/>
              </a:rPr>
              <a:t> / </a:t>
            </a:r>
            <a:r>
              <a:rPr lang="de-DE" sz="1800" b="1" dirty="0" err="1">
                <a:solidFill>
                  <a:schemeClr val="lt1"/>
                </a:solidFill>
                <a:latin typeface="Lato" panose="020F0502020204030203" pitchFamily="34" charset="0"/>
                <a:ea typeface="Lato" panose="020F0502020204030203" pitchFamily="34" charset="0"/>
                <a:cs typeface="Lato" panose="020F0502020204030203" pitchFamily="34" charset="0"/>
                <a:sym typeface="Lato"/>
              </a:rPr>
              <a:t>democracy</a:t>
            </a:r>
            <a:r>
              <a:rPr lang="de-DE" sz="1800" b="1" dirty="0">
                <a:solidFill>
                  <a:schemeClr val="lt1"/>
                </a:solidFill>
                <a:latin typeface="Lato" panose="020F0502020204030203" pitchFamily="34" charset="0"/>
                <a:ea typeface="Lato" panose="020F0502020204030203" pitchFamily="34" charset="0"/>
                <a:cs typeface="Lato" panose="020F0502020204030203" pitchFamily="34" charset="0"/>
                <a:sym typeface="Lato"/>
              </a:rPr>
              <a:t>?</a:t>
            </a:r>
            <a:endParaRPr sz="1100" dirty="0">
              <a:solidFill>
                <a:schemeClr val="lt1"/>
              </a:solidFill>
              <a:latin typeface="Lato" panose="020F0502020204030203" pitchFamily="34" charset="0"/>
              <a:ea typeface="Lato" panose="020F0502020204030203" pitchFamily="34" charset="0"/>
              <a:cs typeface="Lato" panose="020F0502020204030203"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gf0b8c5e5f5_0_156"/>
          <p:cNvSpPr txBox="1">
            <a:spLocks noGrp="1"/>
          </p:cNvSpPr>
          <p:nvPr>
            <p:ph type="title"/>
          </p:nvPr>
        </p:nvSpPr>
        <p:spPr>
          <a:xfrm>
            <a:off x="311700" y="336750"/>
            <a:ext cx="68028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de-DE" sz="2400"/>
              <a:t>Research: Your country’s constitution</a:t>
            </a:r>
            <a:endParaRPr sz="2400"/>
          </a:p>
          <a:p>
            <a:pPr marL="0" lvl="0" indent="0" algn="l" rtl="0">
              <a:lnSpc>
                <a:spcPct val="100000"/>
              </a:lnSpc>
              <a:spcBef>
                <a:spcPts val="0"/>
              </a:spcBef>
              <a:spcAft>
                <a:spcPts val="0"/>
              </a:spcAft>
              <a:buSzPts val="2800"/>
              <a:buNone/>
            </a:pPr>
            <a:endParaRPr sz="2400"/>
          </a:p>
        </p:txBody>
      </p:sp>
      <p:sp>
        <p:nvSpPr>
          <p:cNvPr id="436" name="Google Shape;436;gf0b8c5e5f5_0_156"/>
          <p:cNvSpPr txBox="1">
            <a:spLocks noGrp="1"/>
          </p:cNvSpPr>
          <p:nvPr>
            <p:ph type="body" idx="1"/>
          </p:nvPr>
        </p:nvSpPr>
        <p:spPr>
          <a:xfrm>
            <a:off x="168424" y="1032300"/>
            <a:ext cx="5549203" cy="3418800"/>
          </a:xfrm>
          <a:prstGeom prst="rect">
            <a:avLst/>
          </a:prstGeom>
          <a:solidFill>
            <a:schemeClr val="lt1"/>
          </a:solidFill>
          <a:ln>
            <a:noFill/>
          </a:ln>
        </p:spPr>
        <p:txBody>
          <a:bodyPr spcFirstLastPara="1" wrap="square" lIns="91425" tIns="91425" rIns="91425" bIns="91425" anchor="ctr" anchorCtr="0">
            <a:noAutofit/>
          </a:bodyPr>
          <a:lstStyle/>
          <a:p>
            <a:pPr marL="273050" indent="-268288">
              <a:buSzPct val="100000"/>
            </a:pPr>
            <a:r>
              <a:rPr lang="de-DE" sz="1400" dirty="0" err="1"/>
              <a:t>Identify</a:t>
            </a:r>
            <a:r>
              <a:rPr lang="de-DE" sz="1400" dirty="0"/>
              <a:t> </a:t>
            </a:r>
            <a:r>
              <a:rPr lang="de-DE" sz="1400" dirty="0" err="1"/>
              <a:t>the</a:t>
            </a:r>
            <a:r>
              <a:rPr lang="de-DE" sz="1400" dirty="0"/>
              <a:t> </a:t>
            </a:r>
            <a:r>
              <a:rPr lang="de-DE" sz="1400" dirty="0" err="1"/>
              <a:t>part</a:t>
            </a:r>
            <a:r>
              <a:rPr lang="de-DE" sz="1400" dirty="0"/>
              <a:t> </a:t>
            </a:r>
            <a:r>
              <a:rPr lang="de-DE" sz="1400" dirty="0" err="1"/>
              <a:t>of</a:t>
            </a:r>
            <a:r>
              <a:rPr lang="de-DE" sz="1400" dirty="0"/>
              <a:t> </a:t>
            </a:r>
            <a:r>
              <a:rPr lang="de-DE" sz="1400" dirty="0" err="1"/>
              <a:t>the</a:t>
            </a:r>
            <a:r>
              <a:rPr lang="de-DE" sz="1400" dirty="0"/>
              <a:t> </a:t>
            </a:r>
            <a:r>
              <a:rPr lang="de-DE" sz="1400" dirty="0" err="1"/>
              <a:t>Constitution</a:t>
            </a:r>
            <a:r>
              <a:rPr lang="de-DE" sz="1400" dirty="0"/>
              <a:t> </a:t>
            </a:r>
            <a:r>
              <a:rPr lang="de-DE" sz="1400" dirty="0" err="1"/>
              <a:t>which</a:t>
            </a:r>
            <a:r>
              <a:rPr lang="de-DE" sz="1400" dirty="0"/>
              <a:t> </a:t>
            </a:r>
            <a:r>
              <a:rPr lang="de-DE" sz="1400" dirty="0" err="1"/>
              <a:t>protects</a:t>
            </a:r>
            <a:r>
              <a:rPr lang="de-DE" sz="1400" dirty="0"/>
              <a:t> </a:t>
            </a:r>
            <a:r>
              <a:rPr lang="de-DE" sz="1400" dirty="0" err="1"/>
              <a:t>freedom</a:t>
            </a:r>
            <a:r>
              <a:rPr lang="de-DE" sz="1400" dirty="0"/>
              <a:t> </a:t>
            </a:r>
            <a:r>
              <a:rPr lang="de-DE" sz="1400" dirty="0" err="1"/>
              <a:t>of</a:t>
            </a:r>
            <a:r>
              <a:rPr lang="de-DE" sz="1400" dirty="0"/>
              <a:t> </a:t>
            </a:r>
            <a:r>
              <a:rPr lang="de-DE" sz="1400" dirty="0" err="1"/>
              <a:t>expression</a:t>
            </a:r>
            <a:endParaRPr sz="1400" dirty="0"/>
          </a:p>
          <a:p>
            <a:pPr marL="273050" indent="-268288">
              <a:buSzPct val="100000"/>
            </a:pPr>
            <a:r>
              <a:rPr lang="de-DE" sz="1400" dirty="0" err="1"/>
              <a:t>Identify</a:t>
            </a:r>
            <a:r>
              <a:rPr lang="de-DE" sz="1400" dirty="0"/>
              <a:t> </a:t>
            </a:r>
            <a:r>
              <a:rPr lang="de-DE" sz="1400" dirty="0" err="1"/>
              <a:t>the</a:t>
            </a:r>
            <a:r>
              <a:rPr lang="de-DE" sz="1400" dirty="0"/>
              <a:t> </a:t>
            </a:r>
            <a:r>
              <a:rPr lang="de-DE" sz="1400" dirty="0" err="1"/>
              <a:t>caveats</a:t>
            </a:r>
            <a:r>
              <a:rPr lang="de-DE" sz="1400" dirty="0"/>
              <a:t>, </a:t>
            </a:r>
            <a:r>
              <a:rPr lang="de-DE" sz="1400" dirty="0" err="1"/>
              <a:t>exceptions</a:t>
            </a:r>
            <a:r>
              <a:rPr lang="de-DE" sz="1400" dirty="0"/>
              <a:t> </a:t>
            </a:r>
            <a:r>
              <a:rPr lang="de-DE" sz="1400" dirty="0" err="1"/>
              <a:t>or</a:t>
            </a:r>
            <a:r>
              <a:rPr lang="de-DE" sz="1400" dirty="0"/>
              <a:t> </a:t>
            </a:r>
            <a:r>
              <a:rPr lang="de-DE" sz="1400" dirty="0" err="1"/>
              <a:t>limitations</a:t>
            </a:r>
            <a:r>
              <a:rPr lang="de-DE" sz="1400" dirty="0"/>
              <a:t> </a:t>
            </a:r>
            <a:r>
              <a:rPr lang="de-DE" sz="1400" dirty="0" err="1"/>
              <a:t>to</a:t>
            </a:r>
            <a:r>
              <a:rPr lang="de-DE" sz="1400" dirty="0"/>
              <a:t> </a:t>
            </a:r>
            <a:r>
              <a:rPr lang="de-DE" sz="1400" dirty="0" err="1"/>
              <a:t>the</a:t>
            </a:r>
            <a:r>
              <a:rPr lang="de-DE" sz="1400" dirty="0"/>
              <a:t> </a:t>
            </a:r>
            <a:r>
              <a:rPr lang="de-DE" sz="1400" dirty="0" err="1"/>
              <a:t>freedom</a:t>
            </a:r>
            <a:r>
              <a:rPr lang="de-DE" sz="1400" dirty="0"/>
              <a:t> </a:t>
            </a:r>
            <a:r>
              <a:rPr lang="de-DE" sz="1400" dirty="0" err="1"/>
              <a:t>of</a:t>
            </a:r>
            <a:r>
              <a:rPr lang="de-DE" sz="1400" dirty="0"/>
              <a:t> </a:t>
            </a:r>
            <a:r>
              <a:rPr lang="de-DE" sz="1400" dirty="0" err="1"/>
              <a:t>expression</a:t>
            </a:r>
            <a:r>
              <a:rPr lang="de-DE" sz="1400" dirty="0"/>
              <a:t> in </a:t>
            </a:r>
            <a:r>
              <a:rPr lang="de-DE" sz="1400" dirty="0" err="1"/>
              <a:t>your</a:t>
            </a:r>
            <a:r>
              <a:rPr lang="de-DE" sz="1400" dirty="0"/>
              <a:t> </a:t>
            </a:r>
            <a:r>
              <a:rPr lang="de-DE" sz="1400" dirty="0" err="1"/>
              <a:t>country</a:t>
            </a:r>
            <a:r>
              <a:rPr lang="de-DE" sz="1400" dirty="0"/>
              <a:t>, </a:t>
            </a:r>
            <a:r>
              <a:rPr lang="de-DE" sz="1400" dirty="0" err="1"/>
              <a:t>as</a:t>
            </a:r>
            <a:r>
              <a:rPr lang="de-DE" sz="1400" dirty="0"/>
              <a:t> </a:t>
            </a:r>
            <a:r>
              <a:rPr lang="de-DE" sz="1400" dirty="0" err="1"/>
              <a:t>stated</a:t>
            </a:r>
            <a:r>
              <a:rPr lang="de-DE" sz="1400" dirty="0"/>
              <a:t> in </a:t>
            </a:r>
            <a:r>
              <a:rPr lang="de-DE" sz="1400" dirty="0" err="1"/>
              <a:t>the</a:t>
            </a:r>
            <a:r>
              <a:rPr lang="de-DE" sz="1400" dirty="0"/>
              <a:t> </a:t>
            </a:r>
            <a:r>
              <a:rPr lang="de-DE" sz="1400" dirty="0" err="1"/>
              <a:t>Constitution</a:t>
            </a:r>
            <a:endParaRPr sz="1400" dirty="0"/>
          </a:p>
          <a:p>
            <a:pPr marL="273050" indent="-268288">
              <a:buSzPct val="100000"/>
            </a:pPr>
            <a:r>
              <a:rPr lang="de-DE" sz="1400" dirty="0"/>
              <a:t>Do </a:t>
            </a:r>
            <a:r>
              <a:rPr lang="de-DE" sz="1400" dirty="0" err="1"/>
              <a:t>you</a:t>
            </a:r>
            <a:r>
              <a:rPr lang="de-DE" sz="1400" dirty="0"/>
              <a:t> </a:t>
            </a:r>
            <a:r>
              <a:rPr lang="de-DE" sz="1400" dirty="0" err="1"/>
              <a:t>agree</a:t>
            </a:r>
            <a:r>
              <a:rPr lang="de-DE" sz="1400" dirty="0"/>
              <a:t> </a:t>
            </a:r>
            <a:r>
              <a:rPr lang="de-DE" sz="1400" dirty="0" err="1"/>
              <a:t>or</a:t>
            </a:r>
            <a:r>
              <a:rPr lang="de-DE" sz="1400" dirty="0"/>
              <a:t> </a:t>
            </a:r>
            <a:r>
              <a:rPr lang="de-DE" sz="1400" dirty="0" err="1"/>
              <a:t>disagree</a:t>
            </a:r>
            <a:r>
              <a:rPr lang="de-DE" sz="1400" dirty="0"/>
              <a:t> </a:t>
            </a:r>
            <a:r>
              <a:rPr lang="de-DE" sz="1400" dirty="0" err="1"/>
              <a:t>with</a:t>
            </a:r>
            <a:r>
              <a:rPr lang="de-DE" sz="1400" dirty="0"/>
              <a:t> </a:t>
            </a:r>
            <a:r>
              <a:rPr lang="de-DE" sz="1400" dirty="0" err="1"/>
              <a:t>these</a:t>
            </a:r>
            <a:r>
              <a:rPr lang="de-DE" sz="1400" dirty="0"/>
              <a:t> </a:t>
            </a:r>
            <a:r>
              <a:rPr lang="de-DE" sz="1400" dirty="0" err="1"/>
              <a:t>limitations</a:t>
            </a:r>
            <a:r>
              <a:rPr lang="de-DE" sz="1400" dirty="0"/>
              <a:t>? </a:t>
            </a:r>
            <a:r>
              <a:rPr lang="de-DE" sz="1400" dirty="0" err="1"/>
              <a:t>Why</a:t>
            </a:r>
            <a:r>
              <a:rPr lang="de-DE" sz="1400" dirty="0"/>
              <a:t>? </a:t>
            </a:r>
            <a:endParaRPr sz="1400" dirty="0"/>
          </a:p>
          <a:p>
            <a:pPr marL="273050" indent="-268288">
              <a:buSzPct val="100000"/>
            </a:pPr>
            <a:r>
              <a:rPr lang="de-DE" sz="1400" dirty="0" err="1"/>
              <a:t>How</a:t>
            </a:r>
            <a:r>
              <a:rPr lang="de-DE" sz="1400" dirty="0"/>
              <a:t> different </a:t>
            </a:r>
            <a:r>
              <a:rPr lang="de-DE" sz="1400" dirty="0" err="1"/>
              <a:t>or</a:t>
            </a:r>
            <a:r>
              <a:rPr lang="de-DE" sz="1400" dirty="0"/>
              <a:t> </a:t>
            </a:r>
            <a:r>
              <a:rPr lang="de-DE" sz="1400" dirty="0" err="1"/>
              <a:t>similar</a:t>
            </a:r>
            <a:r>
              <a:rPr lang="de-DE" sz="1400" dirty="0"/>
              <a:t> </a:t>
            </a:r>
            <a:r>
              <a:rPr lang="de-DE" sz="1400" dirty="0" err="1"/>
              <a:t>are</a:t>
            </a:r>
            <a:r>
              <a:rPr lang="de-DE" sz="1400" dirty="0"/>
              <a:t> </a:t>
            </a:r>
            <a:r>
              <a:rPr lang="de-DE" sz="1400" dirty="0" err="1"/>
              <a:t>constitutions</a:t>
            </a:r>
            <a:r>
              <a:rPr lang="de-DE" sz="1400" dirty="0"/>
              <a:t> </a:t>
            </a:r>
            <a:r>
              <a:rPr lang="de-DE" sz="1400" dirty="0" err="1"/>
              <a:t>of</a:t>
            </a:r>
            <a:r>
              <a:rPr lang="de-DE" sz="1400" dirty="0"/>
              <a:t> </a:t>
            </a:r>
            <a:r>
              <a:rPr lang="de-DE" sz="1400" dirty="0" err="1"/>
              <a:t>other</a:t>
            </a:r>
            <a:r>
              <a:rPr lang="de-DE" sz="1400" dirty="0"/>
              <a:t> countries </a:t>
            </a:r>
            <a:r>
              <a:rPr lang="de-DE" sz="1400" dirty="0" err="1"/>
              <a:t>as</a:t>
            </a:r>
            <a:r>
              <a:rPr lang="de-DE" sz="1400" dirty="0"/>
              <a:t> </a:t>
            </a:r>
            <a:r>
              <a:rPr lang="de-DE" sz="1400" dirty="0" err="1"/>
              <a:t>compared</a:t>
            </a:r>
            <a:r>
              <a:rPr lang="de-DE" sz="1400" dirty="0"/>
              <a:t> </a:t>
            </a:r>
            <a:r>
              <a:rPr lang="de-DE" sz="1400" dirty="0" err="1"/>
              <a:t>to</a:t>
            </a:r>
            <a:r>
              <a:rPr lang="de-DE" sz="1400" dirty="0"/>
              <a:t> </a:t>
            </a:r>
            <a:r>
              <a:rPr lang="de-DE" sz="1400" dirty="0" err="1"/>
              <a:t>your</a:t>
            </a:r>
            <a:r>
              <a:rPr lang="de-DE" sz="1400" dirty="0"/>
              <a:t> </a:t>
            </a:r>
            <a:r>
              <a:rPr lang="de-DE" sz="1400" dirty="0" err="1"/>
              <a:t>own</a:t>
            </a:r>
            <a:r>
              <a:rPr lang="de-DE" sz="1400" dirty="0"/>
              <a:t> </a:t>
            </a:r>
            <a:r>
              <a:rPr lang="de-DE" sz="1400" dirty="0" err="1"/>
              <a:t>country’s</a:t>
            </a:r>
            <a:r>
              <a:rPr lang="de-DE" sz="1400" dirty="0"/>
              <a:t> </a:t>
            </a:r>
            <a:r>
              <a:rPr lang="de-DE" sz="1400" dirty="0" err="1"/>
              <a:t>constitution</a:t>
            </a:r>
            <a:r>
              <a:rPr lang="de-DE" sz="1400" dirty="0"/>
              <a:t>?</a:t>
            </a:r>
            <a:endParaRPr sz="1400" dirty="0"/>
          </a:p>
          <a:p>
            <a:pPr marL="273050" indent="-268288">
              <a:buSzPct val="100000"/>
            </a:pPr>
            <a:r>
              <a:rPr lang="de-DE" sz="1400" dirty="0" err="1"/>
              <a:t>Does</a:t>
            </a:r>
            <a:r>
              <a:rPr lang="de-DE" sz="1400" dirty="0"/>
              <a:t> </a:t>
            </a:r>
            <a:r>
              <a:rPr lang="de-DE" sz="1400" dirty="0" err="1"/>
              <a:t>your</a:t>
            </a:r>
            <a:r>
              <a:rPr lang="de-DE" sz="1400" dirty="0"/>
              <a:t> </a:t>
            </a:r>
            <a:r>
              <a:rPr lang="de-DE" sz="1400" dirty="0" err="1"/>
              <a:t>country’s</a:t>
            </a:r>
            <a:r>
              <a:rPr lang="de-DE" sz="1400" dirty="0"/>
              <a:t> </a:t>
            </a:r>
            <a:r>
              <a:rPr lang="de-DE" sz="1400" dirty="0" err="1"/>
              <a:t>constitution</a:t>
            </a:r>
            <a:r>
              <a:rPr lang="de-DE" sz="1400" dirty="0"/>
              <a:t> </a:t>
            </a:r>
            <a:r>
              <a:rPr lang="de-DE" sz="1400" dirty="0" err="1"/>
              <a:t>match</a:t>
            </a:r>
            <a:r>
              <a:rPr lang="de-DE" sz="1400" dirty="0"/>
              <a:t> </a:t>
            </a:r>
            <a:r>
              <a:rPr lang="de-DE" sz="1400" dirty="0" err="1"/>
              <a:t>up</a:t>
            </a:r>
            <a:r>
              <a:rPr lang="de-DE" sz="1400" dirty="0"/>
              <a:t> </a:t>
            </a:r>
            <a:r>
              <a:rPr lang="de-DE" sz="1400" dirty="0" err="1"/>
              <a:t>to</a:t>
            </a:r>
            <a:r>
              <a:rPr lang="de-DE" sz="1400" dirty="0"/>
              <a:t> </a:t>
            </a:r>
            <a:r>
              <a:rPr lang="de-DE" sz="1400" dirty="0" err="1"/>
              <a:t>the</a:t>
            </a:r>
            <a:r>
              <a:rPr lang="de-DE" sz="1400" dirty="0"/>
              <a:t> </a:t>
            </a:r>
            <a:r>
              <a:rPr lang="de-DE" sz="1400" dirty="0" err="1"/>
              <a:t>realities</a:t>
            </a:r>
            <a:r>
              <a:rPr lang="de-DE" sz="1400" dirty="0"/>
              <a:t> </a:t>
            </a:r>
            <a:r>
              <a:rPr lang="de-DE" sz="1400" dirty="0" err="1"/>
              <a:t>of</a:t>
            </a:r>
            <a:r>
              <a:rPr lang="de-DE" sz="1400" dirty="0"/>
              <a:t> </a:t>
            </a:r>
            <a:r>
              <a:rPr lang="de-DE" sz="1400" dirty="0" err="1"/>
              <a:t>your</a:t>
            </a:r>
            <a:r>
              <a:rPr lang="de-DE" sz="1400" dirty="0"/>
              <a:t> </a:t>
            </a:r>
            <a:r>
              <a:rPr lang="de-DE" sz="1400" dirty="0" err="1"/>
              <a:t>own</a:t>
            </a:r>
            <a:r>
              <a:rPr lang="de-DE" sz="1400" dirty="0"/>
              <a:t> </a:t>
            </a:r>
            <a:r>
              <a:rPr lang="de-DE" sz="1400" dirty="0" err="1"/>
              <a:t>day-to-day</a:t>
            </a:r>
            <a:r>
              <a:rPr lang="de-DE" sz="1400" dirty="0"/>
              <a:t> </a:t>
            </a:r>
            <a:r>
              <a:rPr lang="de-DE" sz="1400" dirty="0" err="1"/>
              <a:t>life</a:t>
            </a:r>
            <a:r>
              <a:rPr lang="de-DE" sz="1400" dirty="0"/>
              <a:t>? Do </a:t>
            </a:r>
            <a:r>
              <a:rPr lang="de-DE" sz="1400" dirty="0" err="1"/>
              <a:t>you</a:t>
            </a:r>
            <a:r>
              <a:rPr lang="de-DE" sz="1400" dirty="0"/>
              <a:t> </a:t>
            </a:r>
            <a:r>
              <a:rPr lang="de-DE" sz="1400" dirty="0" err="1"/>
              <a:t>feel</a:t>
            </a:r>
            <a:r>
              <a:rPr lang="de-DE" sz="1400" dirty="0"/>
              <a:t> </a:t>
            </a:r>
            <a:r>
              <a:rPr lang="de-DE" sz="1400" dirty="0" err="1"/>
              <a:t>that</a:t>
            </a:r>
            <a:r>
              <a:rPr lang="de-DE" sz="1400" dirty="0"/>
              <a:t> </a:t>
            </a:r>
            <a:r>
              <a:rPr lang="de-DE" sz="1400" dirty="0" err="1"/>
              <a:t>what</a:t>
            </a:r>
            <a:r>
              <a:rPr lang="de-DE" sz="1400" dirty="0"/>
              <a:t> </a:t>
            </a:r>
            <a:r>
              <a:rPr lang="de-DE" sz="1400" dirty="0" err="1"/>
              <a:t>is</a:t>
            </a:r>
            <a:r>
              <a:rPr lang="de-DE" sz="1400" dirty="0"/>
              <a:t> </a:t>
            </a:r>
            <a:r>
              <a:rPr lang="de-DE" sz="1400" dirty="0" err="1"/>
              <a:t>written</a:t>
            </a:r>
            <a:r>
              <a:rPr lang="de-DE" sz="1400" dirty="0"/>
              <a:t> in </a:t>
            </a:r>
            <a:r>
              <a:rPr lang="de-DE" sz="1400" dirty="0" err="1"/>
              <a:t>the</a:t>
            </a:r>
            <a:r>
              <a:rPr lang="de-DE" sz="1400" dirty="0"/>
              <a:t> </a:t>
            </a:r>
            <a:r>
              <a:rPr lang="de-DE" sz="1400" dirty="0" err="1"/>
              <a:t>constitution</a:t>
            </a:r>
            <a:r>
              <a:rPr lang="de-DE" sz="1400" dirty="0"/>
              <a:t> </a:t>
            </a:r>
            <a:r>
              <a:rPr lang="de-DE" sz="1400" dirty="0" err="1"/>
              <a:t>reflects</a:t>
            </a:r>
            <a:r>
              <a:rPr lang="de-DE" sz="1400" dirty="0"/>
              <a:t> </a:t>
            </a:r>
            <a:r>
              <a:rPr lang="de-DE" sz="1400" dirty="0" err="1"/>
              <a:t>the</a:t>
            </a:r>
            <a:r>
              <a:rPr lang="de-DE" sz="1400" dirty="0"/>
              <a:t> </a:t>
            </a:r>
            <a:r>
              <a:rPr lang="de-DE" sz="1400" dirty="0" err="1"/>
              <a:t>level</a:t>
            </a:r>
            <a:r>
              <a:rPr lang="de-DE" sz="1400" dirty="0"/>
              <a:t> </a:t>
            </a:r>
            <a:r>
              <a:rPr lang="de-DE" sz="1400" dirty="0" err="1"/>
              <a:t>of</a:t>
            </a:r>
            <a:r>
              <a:rPr lang="de-DE" sz="1400" dirty="0"/>
              <a:t> </a:t>
            </a:r>
            <a:r>
              <a:rPr lang="de-DE" sz="1400" dirty="0" err="1"/>
              <a:t>freedom</a:t>
            </a:r>
            <a:r>
              <a:rPr lang="de-DE" sz="1400" dirty="0"/>
              <a:t> </a:t>
            </a:r>
            <a:r>
              <a:rPr lang="de-DE" sz="1400" dirty="0" err="1"/>
              <a:t>of</a:t>
            </a:r>
            <a:r>
              <a:rPr lang="de-DE" sz="1400" dirty="0"/>
              <a:t> </a:t>
            </a:r>
            <a:r>
              <a:rPr lang="de-DE" sz="1400" dirty="0" err="1"/>
              <a:t>expression</a:t>
            </a:r>
            <a:r>
              <a:rPr lang="de-DE" sz="1400" dirty="0"/>
              <a:t> in </a:t>
            </a:r>
            <a:r>
              <a:rPr lang="de-DE" sz="1400" dirty="0" err="1"/>
              <a:t>your</a:t>
            </a:r>
            <a:r>
              <a:rPr lang="de-DE" sz="1400" dirty="0"/>
              <a:t> </a:t>
            </a:r>
            <a:r>
              <a:rPr lang="de-DE" sz="1400" dirty="0" err="1"/>
              <a:t>country</a:t>
            </a:r>
            <a:r>
              <a:rPr lang="de-DE" sz="1400" dirty="0"/>
              <a:t>?</a:t>
            </a:r>
            <a:endParaRPr sz="1400" dirty="0"/>
          </a:p>
          <a:p>
            <a:pPr marL="0" lvl="0" indent="0" algn="r" rtl="0">
              <a:spcBef>
                <a:spcPts val="1200"/>
              </a:spcBef>
              <a:spcAft>
                <a:spcPts val="0"/>
              </a:spcAft>
              <a:buNone/>
            </a:pPr>
            <a:r>
              <a:rPr lang="de-DE" sz="700" dirty="0">
                <a:solidFill>
                  <a:schemeClr val="dk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9"/>
                  </a:ext>
                </a:extLst>
              </a:rPr>
              <a:t>(UNESCO </a:t>
            </a:r>
            <a:r>
              <a:rPr lang="de-DE" sz="700" dirty="0">
                <a:solidFill>
                  <a:schemeClr val="dk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9"/>
                  </a:ext>
                </a:extLst>
              </a:rPr>
              <a:t>2013, p. 25)</a:t>
            </a:r>
            <a:endParaRPr sz="1100" dirty="0">
              <a:solidFill>
                <a:schemeClr val="dk1"/>
              </a:solidFill>
            </a:endParaRPr>
          </a:p>
        </p:txBody>
      </p:sp>
      <p:sp>
        <p:nvSpPr>
          <p:cNvPr id="437" name="Google Shape;437;gf0b8c5e5f5_0_156"/>
          <p:cNvSpPr txBox="1">
            <a:spLocks noGrp="1"/>
          </p:cNvSpPr>
          <p:nvPr>
            <p:ph type="sldNum" idx="12"/>
          </p:nvPr>
        </p:nvSpPr>
        <p:spPr>
          <a:xfrm>
            <a:off x="8283733" y="4640967"/>
            <a:ext cx="548700" cy="393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de-DE"/>
              <a:t>8</a:t>
            </a:fld>
            <a:endParaRPr/>
          </a:p>
        </p:txBody>
      </p:sp>
      <p:sp>
        <p:nvSpPr>
          <p:cNvPr id="438" name="Google Shape;438;gf0b8c5e5f5_0_156"/>
          <p:cNvSpPr/>
          <p:nvPr/>
        </p:nvSpPr>
        <p:spPr>
          <a:xfrm>
            <a:off x="5860950" y="909450"/>
            <a:ext cx="2835000" cy="2327736"/>
          </a:xfrm>
          <a:prstGeom prst="round2DiagRect">
            <a:avLst>
              <a:gd name="adj1" fmla="val 16667"/>
              <a:gd name="adj2" fmla="val 0"/>
            </a:avLst>
          </a:prstGeom>
          <a:solidFill>
            <a:srgbClr val="363F83"/>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1200"/>
              </a:spcBef>
              <a:spcAft>
                <a:spcPts val="0"/>
              </a:spcAft>
              <a:buClr>
                <a:schemeClr val="dk1"/>
              </a:buClr>
              <a:buSzPts val="1100"/>
              <a:buFont typeface="Arial"/>
              <a:buNone/>
            </a:pPr>
            <a:r>
              <a:rPr lang="de-DE" dirty="0">
                <a:solidFill>
                  <a:schemeClr val="lt1"/>
                </a:solidFill>
                <a:latin typeface="Lato" panose="020F0502020204030203" pitchFamily="34" charset="0"/>
                <a:ea typeface="Lato" panose="020F0502020204030203" pitchFamily="34" charset="0"/>
                <a:cs typeface="Lato" panose="020F0502020204030203" pitchFamily="34" charset="0"/>
                <a:sym typeface="Teko"/>
              </a:rPr>
              <a:t>Search </a:t>
            </a:r>
            <a:r>
              <a:rPr lang="de-DE" dirty="0" err="1">
                <a:solidFill>
                  <a:schemeClr val="lt1"/>
                </a:solidFill>
                <a:latin typeface="Lato" panose="020F0502020204030203" pitchFamily="34" charset="0"/>
                <a:ea typeface="Lato" panose="020F0502020204030203" pitchFamily="34" charset="0"/>
                <a:cs typeface="Lato" panose="020F0502020204030203" pitchFamily="34" charset="0"/>
                <a:sym typeface="Teko"/>
              </a:rPr>
              <a:t>for</a:t>
            </a:r>
            <a:r>
              <a:rPr lang="de-DE" dirty="0">
                <a:solidFill>
                  <a:schemeClr val="lt1"/>
                </a:solidFill>
                <a:latin typeface="Lato" panose="020F0502020204030203" pitchFamily="34" charset="0"/>
                <a:ea typeface="Lato" panose="020F0502020204030203" pitchFamily="34" charset="0"/>
                <a:cs typeface="Lato" panose="020F0502020204030203" pitchFamily="34" charset="0"/>
                <a:sym typeface="Teko"/>
              </a:rPr>
              <a:t> </a:t>
            </a:r>
            <a:r>
              <a:rPr lang="de-DE" dirty="0" err="1">
                <a:solidFill>
                  <a:schemeClr val="lt1"/>
                </a:solidFill>
                <a:latin typeface="Lato" panose="020F0502020204030203" pitchFamily="34" charset="0"/>
                <a:ea typeface="Lato" panose="020F0502020204030203" pitchFamily="34" charset="0"/>
                <a:cs typeface="Lato" panose="020F0502020204030203" pitchFamily="34" charset="0"/>
                <a:sym typeface="Teko"/>
              </a:rPr>
              <a:t>your</a:t>
            </a:r>
            <a:r>
              <a:rPr lang="de-DE" dirty="0">
                <a:solidFill>
                  <a:schemeClr val="lt1"/>
                </a:solidFill>
                <a:latin typeface="Lato" panose="020F0502020204030203" pitchFamily="34" charset="0"/>
                <a:ea typeface="Lato" panose="020F0502020204030203" pitchFamily="34" charset="0"/>
                <a:cs typeface="Lato" panose="020F0502020204030203" pitchFamily="34" charset="0"/>
                <a:sym typeface="Teko"/>
              </a:rPr>
              <a:t> </a:t>
            </a:r>
            <a:r>
              <a:rPr lang="de-DE" dirty="0" err="1">
                <a:solidFill>
                  <a:schemeClr val="lt1"/>
                </a:solidFill>
                <a:latin typeface="Lato" panose="020F0502020204030203" pitchFamily="34" charset="0"/>
                <a:ea typeface="Lato" panose="020F0502020204030203" pitchFamily="34" charset="0"/>
                <a:cs typeface="Lato" panose="020F0502020204030203" pitchFamily="34" charset="0"/>
                <a:sym typeface="Teko"/>
              </a:rPr>
              <a:t>country’s</a:t>
            </a:r>
            <a:r>
              <a:rPr lang="de-DE" dirty="0">
                <a:solidFill>
                  <a:schemeClr val="lt1"/>
                </a:solidFill>
                <a:latin typeface="Lato" panose="020F0502020204030203" pitchFamily="34" charset="0"/>
                <a:ea typeface="Lato" panose="020F0502020204030203" pitchFamily="34" charset="0"/>
                <a:cs typeface="Lato" panose="020F0502020204030203" pitchFamily="34" charset="0"/>
                <a:sym typeface="Teko"/>
              </a:rPr>
              <a:t> </a:t>
            </a:r>
            <a:r>
              <a:rPr lang="de-DE" dirty="0" err="1">
                <a:solidFill>
                  <a:schemeClr val="lt1"/>
                </a:solidFill>
                <a:latin typeface="Lato" panose="020F0502020204030203" pitchFamily="34" charset="0"/>
                <a:ea typeface="Lato" panose="020F0502020204030203" pitchFamily="34" charset="0"/>
                <a:cs typeface="Lato" panose="020F0502020204030203" pitchFamily="34" charset="0"/>
                <a:sym typeface="Teko"/>
              </a:rPr>
              <a:t>constitution</a:t>
            </a:r>
            <a:r>
              <a:rPr lang="de-DE" dirty="0">
                <a:solidFill>
                  <a:schemeClr val="lt1"/>
                </a:solidFill>
                <a:latin typeface="Lato" panose="020F0502020204030203" pitchFamily="34" charset="0"/>
                <a:ea typeface="Lato" panose="020F0502020204030203" pitchFamily="34" charset="0"/>
                <a:cs typeface="Lato" panose="020F0502020204030203" pitchFamily="34" charset="0"/>
                <a:sym typeface="Teko"/>
              </a:rPr>
              <a:t> (</a:t>
            </a:r>
            <a:r>
              <a:rPr lang="de-DE" dirty="0" err="1">
                <a:solidFill>
                  <a:schemeClr val="lt1"/>
                </a:solidFill>
                <a:latin typeface="Lato" panose="020F0502020204030203" pitchFamily="34" charset="0"/>
                <a:ea typeface="Lato" panose="020F0502020204030203" pitchFamily="34" charset="0"/>
                <a:cs typeface="Lato" panose="020F0502020204030203" pitchFamily="34" charset="0"/>
                <a:sym typeface="Teko"/>
              </a:rPr>
              <a:t>using</a:t>
            </a:r>
            <a:r>
              <a:rPr lang="de-DE" dirty="0">
                <a:solidFill>
                  <a:schemeClr val="lt1"/>
                </a:solidFill>
                <a:latin typeface="Lato" panose="020F0502020204030203" pitchFamily="34" charset="0"/>
                <a:ea typeface="Lato" panose="020F0502020204030203" pitchFamily="34" charset="0"/>
                <a:cs typeface="Lato" panose="020F0502020204030203" pitchFamily="34" charset="0"/>
                <a:sym typeface="Teko"/>
              </a:rPr>
              <a:t> </a:t>
            </a:r>
            <a:r>
              <a:rPr lang="de-DE" dirty="0" err="1">
                <a:solidFill>
                  <a:schemeClr val="lt1"/>
                </a:solidFill>
                <a:latin typeface="Lato" panose="020F0502020204030203" pitchFamily="34" charset="0"/>
                <a:ea typeface="Lato" panose="020F0502020204030203" pitchFamily="34" charset="0"/>
                <a:cs typeface="Lato" panose="020F0502020204030203" pitchFamily="34" charset="0"/>
                <a:sym typeface="Teko"/>
              </a:rPr>
              <a:t>keywords</a:t>
            </a:r>
            <a:r>
              <a:rPr lang="de-DE" dirty="0">
                <a:solidFill>
                  <a:schemeClr val="lt1"/>
                </a:solidFill>
                <a:latin typeface="Lato" panose="020F0502020204030203" pitchFamily="34" charset="0"/>
                <a:ea typeface="Lato" panose="020F0502020204030203" pitchFamily="34" charset="0"/>
                <a:cs typeface="Lato" panose="020F0502020204030203" pitchFamily="34" charset="0"/>
                <a:sym typeface="Teko"/>
              </a:rPr>
              <a:t> such </a:t>
            </a:r>
            <a:r>
              <a:rPr lang="de-DE" dirty="0" err="1">
                <a:solidFill>
                  <a:schemeClr val="lt1"/>
                </a:solidFill>
                <a:latin typeface="Lato" panose="020F0502020204030203" pitchFamily="34" charset="0"/>
                <a:ea typeface="Lato" panose="020F0502020204030203" pitchFamily="34" charset="0"/>
                <a:cs typeface="Lato" panose="020F0502020204030203" pitchFamily="34" charset="0"/>
                <a:sym typeface="Teko"/>
              </a:rPr>
              <a:t>as</a:t>
            </a:r>
            <a:r>
              <a:rPr lang="de-DE" dirty="0">
                <a:solidFill>
                  <a:schemeClr val="lt1"/>
                </a:solidFill>
                <a:latin typeface="Lato" panose="020F0502020204030203" pitchFamily="34" charset="0"/>
                <a:ea typeface="Lato" panose="020F0502020204030203" pitchFamily="34" charset="0"/>
                <a:cs typeface="Lato" panose="020F0502020204030203" pitchFamily="34" charset="0"/>
                <a:sym typeface="Teko"/>
              </a:rPr>
              <a:t> </a:t>
            </a:r>
            <a:r>
              <a:rPr lang="de-DE" dirty="0" err="1">
                <a:solidFill>
                  <a:schemeClr val="lt1"/>
                </a:solidFill>
                <a:latin typeface="Lato" panose="020F0502020204030203" pitchFamily="34" charset="0"/>
                <a:ea typeface="Lato" panose="020F0502020204030203" pitchFamily="34" charset="0"/>
                <a:cs typeface="Lato" panose="020F0502020204030203" pitchFamily="34" charset="0"/>
                <a:sym typeface="Teko"/>
              </a:rPr>
              <a:t>Constitution</a:t>
            </a:r>
            <a:r>
              <a:rPr lang="de-DE" dirty="0">
                <a:solidFill>
                  <a:schemeClr val="lt1"/>
                </a:solidFill>
                <a:latin typeface="Lato" panose="020F0502020204030203" pitchFamily="34" charset="0"/>
                <a:ea typeface="Lato" panose="020F0502020204030203" pitchFamily="34" charset="0"/>
                <a:cs typeface="Lato" panose="020F0502020204030203" pitchFamily="34" charset="0"/>
                <a:sym typeface="Teko"/>
              </a:rPr>
              <a:t> + </a:t>
            </a:r>
            <a:r>
              <a:rPr lang="de-DE" dirty="0" err="1">
                <a:solidFill>
                  <a:schemeClr val="lt1"/>
                </a:solidFill>
                <a:latin typeface="Lato" panose="020F0502020204030203" pitchFamily="34" charset="0"/>
                <a:ea typeface="Lato" panose="020F0502020204030203" pitchFamily="34" charset="0"/>
                <a:cs typeface="Lato" panose="020F0502020204030203" pitchFamily="34" charset="0"/>
                <a:sym typeface="Teko"/>
              </a:rPr>
              <a:t>Your</a:t>
            </a:r>
            <a:r>
              <a:rPr lang="de-DE" dirty="0">
                <a:solidFill>
                  <a:schemeClr val="lt1"/>
                </a:solidFill>
                <a:latin typeface="Lato" panose="020F0502020204030203" pitchFamily="34" charset="0"/>
                <a:ea typeface="Lato" panose="020F0502020204030203" pitchFamily="34" charset="0"/>
                <a:cs typeface="Lato" panose="020F0502020204030203" pitchFamily="34" charset="0"/>
                <a:sym typeface="Teko"/>
              </a:rPr>
              <a:t> </a:t>
            </a:r>
            <a:r>
              <a:rPr lang="de-DE" dirty="0" err="1">
                <a:solidFill>
                  <a:schemeClr val="lt1"/>
                </a:solidFill>
                <a:latin typeface="Lato" panose="020F0502020204030203" pitchFamily="34" charset="0"/>
                <a:ea typeface="Lato" panose="020F0502020204030203" pitchFamily="34" charset="0"/>
                <a:cs typeface="Lato" panose="020F0502020204030203" pitchFamily="34" charset="0"/>
                <a:sym typeface="Teko"/>
              </a:rPr>
              <a:t>Country’s</a:t>
            </a:r>
            <a:r>
              <a:rPr lang="de-DE" dirty="0">
                <a:solidFill>
                  <a:schemeClr val="lt1"/>
                </a:solidFill>
                <a:latin typeface="Lato" panose="020F0502020204030203" pitchFamily="34" charset="0"/>
                <a:ea typeface="Lato" panose="020F0502020204030203" pitchFamily="34" charset="0"/>
                <a:cs typeface="Lato" panose="020F0502020204030203" pitchFamily="34" charset="0"/>
                <a:sym typeface="Teko"/>
              </a:rPr>
              <a:t> Name) </a:t>
            </a:r>
            <a:r>
              <a:rPr lang="de-DE" dirty="0" err="1">
                <a:solidFill>
                  <a:schemeClr val="lt1"/>
                </a:solidFill>
                <a:latin typeface="Lato" panose="020F0502020204030203" pitchFamily="34" charset="0"/>
                <a:ea typeface="Lato" panose="020F0502020204030203" pitchFamily="34" charset="0"/>
                <a:cs typeface="Lato" panose="020F0502020204030203" pitchFamily="34" charset="0"/>
                <a:sym typeface="Teko"/>
              </a:rPr>
              <a:t>and</a:t>
            </a:r>
            <a:r>
              <a:rPr lang="de-DE" dirty="0">
                <a:solidFill>
                  <a:schemeClr val="lt1"/>
                </a:solidFill>
                <a:latin typeface="Lato" panose="020F0502020204030203" pitchFamily="34" charset="0"/>
                <a:ea typeface="Lato" panose="020F0502020204030203" pitchFamily="34" charset="0"/>
                <a:cs typeface="Lato" panose="020F0502020204030203" pitchFamily="34" charset="0"/>
                <a:sym typeface="Teko"/>
              </a:rPr>
              <a:t> </a:t>
            </a:r>
            <a:r>
              <a:rPr lang="de-DE" dirty="0" err="1">
                <a:solidFill>
                  <a:schemeClr val="lt1"/>
                </a:solidFill>
                <a:latin typeface="Lato" panose="020F0502020204030203" pitchFamily="34" charset="0"/>
                <a:ea typeface="Lato" panose="020F0502020204030203" pitchFamily="34" charset="0"/>
                <a:cs typeface="Lato" panose="020F0502020204030203" pitchFamily="34" charset="0"/>
                <a:sym typeface="Teko"/>
              </a:rPr>
              <a:t>try</a:t>
            </a:r>
            <a:r>
              <a:rPr lang="de-DE" dirty="0">
                <a:solidFill>
                  <a:schemeClr val="lt1"/>
                </a:solidFill>
                <a:latin typeface="Lato" panose="020F0502020204030203" pitchFamily="34" charset="0"/>
                <a:ea typeface="Lato" panose="020F0502020204030203" pitchFamily="34" charset="0"/>
                <a:cs typeface="Lato" panose="020F0502020204030203" pitchFamily="34" charset="0"/>
                <a:sym typeface="Teko"/>
              </a:rPr>
              <a:t> </a:t>
            </a:r>
            <a:r>
              <a:rPr lang="de-DE" dirty="0" err="1">
                <a:solidFill>
                  <a:schemeClr val="lt1"/>
                </a:solidFill>
                <a:latin typeface="Lato" panose="020F0502020204030203" pitchFamily="34" charset="0"/>
                <a:ea typeface="Lato" panose="020F0502020204030203" pitchFamily="34" charset="0"/>
                <a:cs typeface="Lato" panose="020F0502020204030203" pitchFamily="34" charset="0"/>
                <a:sym typeface="Teko"/>
              </a:rPr>
              <a:t>to</a:t>
            </a:r>
            <a:r>
              <a:rPr lang="de-DE" dirty="0">
                <a:solidFill>
                  <a:schemeClr val="lt1"/>
                </a:solidFill>
                <a:latin typeface="Lato" panose="020F0502020204030203" pitchFamily="34" charset="0"/>
                <a:ea typeface="Lato" panose="020F0502020204030203" pitchFamily="34" charset="0"/>
                <a:cs typeface="Lato" panose="020F0502020204030203" pitchFamily="34" charset="0"/>
                <a:sym typeface="Teko"/>
              </a:rPr>
              <a:t> </a:t>
            </a:r>
            <a:r>
              <a:rPr lang="de-DE" dirty="0" err="1">
                <a:solidFill>
                  <a:schemeClr val="lt1"/>
                </a:solidFill>
                <a:latin typeface="Lato" panose="020F0502020204030203" pitchFamily="34" charset="0"/>
                <a:ea typeface="Lato" panose="020F0502020204030203" pitchFamily="34" charset="0"/>
                <a:cs typeface="Lato" panose="020F0502020204030203" pitchFamily="34" charset="0"/>
                <a:sym typeface="Teko"/>
              </a:rPr>
              <a:t>examine</a:t>
            </a:r>
            <a:r>
              <a:rPr lang="de-DE" dirty="0">
                <a:solidFill>
                  <a:schemeClr val="lt1"/>
                </a:solidFill>
                <a:latin typeface="Lato" panose="020F0502020204030203" pitchFamily="34" charset="0"/>
                <a:ea typeface="Lato" panose="020F0502020204030203" pitchFamily="34" charset="0"/>
                <a:cs typeface="Lato" panose="020F0502020204030203" pitchFamily="34" charset="0"/>
                <a:sym typeface="Teko"/>
              </a:rPr>
              <a:t> </a:t>
            </a:r>
            <a:r>
              <a:rPr lang="de-DE" dirty="0" err="1">
                <a:solidFill>
                  <a:schemeClr val="lt1"/>
                </a:solidFill>
                <a:latin typeface="Lato" panose="020F0502020204030203" pitchFamily="34" charset="0"/>
                <a:ea typeface="Lato" panose="020F0502020204030203" pitchFamily="34" charset="0"/>
                <a:cs typeface="Lato" panose="020F0502020204030203" pitchFamily="34" charset="0"/>
                <a:sym typeface="Teko"/>
              </a:rPr>
              <a:t>what</a:t>
            </a:r>
            <a:r>
              <a:rPr lang="de-DE" dirty="0">
                <a:solidFill>
                  <a:schemeClr val="lt1"/>
                </a:solidFill>
                <a:latin typeface="Lato" panose="020F0502020204030203" pitchFamily="34" charset="0"/>
                <a:ea typeface="Lato" panose="020F0502020204030203" pitchFamily="34" charset="0"/>
                <a:cs typeface="Lato" panose="020F0502020204030203" pitchFamily="34" charset="0"/>
                <a:sym typeface="Teko"/>
              </a:rPr>
              <a:t> </a:t>
            </a:r>
            <a:r>
              <a:rPr lang="de-DE" dirty="0" err="1">
                <a:solidFill>
                  <a:schemeClr val="lt1"/>
                </a:solidFill>
                <a:latin typeface="Lato" panose="020F0502020204030203" pitchFamily="34" charset="0"/>
                <a:ea typeface="Lato" panose="020F0502020204030203" pitchFamily="34" charset="0"/>
                <a:cs typeface="Lato" panose="020F0502020204030203" pitchFamily="34" charset="0"/>
                <a:sym typeface="Teko"/>
              </a:rPr>
              <a:t>it</a:t>
            </a:r>
            <a:r>
              <a:rPr lang="de-DE" dirty="0">
                <a:solidFill>
                  <a:schemeClr val="lt1"/>
                </a:solidFill>
                <a:latin typeface="Lato" panose="020F0502020204030203" pitchFamily="34" charset="0"/>
                <a:ea typeface="Lato" panose="020F0502020204030203" pitchFamily="34" charset="0"/>
                <a:cs typeface="Lato" panose="020F0502020204030203" pitchFamily="34" charset="0"/>
                <a:sym typeface="Teko"/>
              </a:rPr>
              <a:t> </a:t>
            </a:r>
            <a:r>
              <a:rPr lang="de-DE" dirty="0" err="1">
                <a:solidFill>
                  <a:schemeClr val="lt1"/>
                </a:solidFill>
                <a:latin typeface="Lato" panose="020F0502020204030203" pitchFamily="34" charset="0"/>
                <a:ea typeface="Lato" panose="020F0502020204030203" pitchFamily="34" charset="0"/>
                <a:cs typeface="Lato" panose="020F0502020204030203" pitchFamily="34" charset="0"/>
                <a:sym typeface="Teko"/>
              </a:rPr>
              <a:t>says</a:t>
            </a:r>
            <a:r>
              <a:rPr lang="de-DE" dirty="0">
                <a:solidFill>
                  <a:schemeClr val="lt1"/>
                </a:solidFill>
                <a:latin typeface="Lato" panose="020F0502020204030203" pitchFamily="34" charset="0"/>
                <a:ea typeface="Lato" panose="020F0502020204030203" pitchFamily="34" charset="0"/>
                <a:cs typeface="Lato" panose="020F0502020204030203" pitchFamily="34" charset="0"/>
                <a:sym typeface="Teko"/>
              </a:rPr>
              <a:t> </a:t>
            </a:r>
            <a:r>
              <a:rPr lang="de-DE" dirty="0" err="1">
                <a:solidFill>
                  <a:schemeClr val="lt1"/>
                </a:solidFill>
                <a:latin typeface="Lato" panose="020F0502020204030203" pitchFamily="34" charset="0"/>
                <a:ea typeface="Lato" panose="020F0502020204030203" pitchFamily="34" charset="0"/>
                <a:cs typeface="Lato" panose="020F0502020204030203" pitchFamily="34" charset="0"/>
                <a:sym typeface="Teko"/>
              </a:rPr>
              <a:t>about</a:t>
            </a:r>
            <a:r>
              <a:rPr lang="de-DE" dirty="0">
                <a:solidFill>
                  <a:schemeClr val="lt1"/>
                </a:solidFill>
                <a:latin typeface="Lato" panose="020F0502020204030203" pitchFamily="34" charset="0"/>
                <a:ea typeface="Lato" panose="020F0502020204030203" pitchFamily="34" charset="0"/>
                <a:cs typeface="Lato" panose="020F0502020204030203" pitchFamily="34" charset="0"/>
                <a:sym typeface="Teko"/>
              </a:rPr>
              <a:t> </a:t>
            </a:r>
            <a:r>
              <a:rPr lang="de-DE" dirty="0" err="1">
                <a:solidFill>
                  <a:schemeClr val="lt1"/>
                </a:solidFill>
                <a:latin typeface="Lato" panose="020F0502020204030203" pitchFamily="34" charset="0"/>
                <a:ea typeface="Lato" panose="020F0502020204030203" pitchFamily="34" charset="0"/>
                <a:cs typeface="Lato" panose="020F0502020204030203" pitchFamily="34" charset="0"/>
                <a:sym typeface="Teko"/>
              </a:rPr>
              <a:t>freedom</a:t>
            </a:r>
            <a:r>
              <a:rPr lang="de-DE" dirty="0">
                <a:solidFill>
                  <a:schemeClr val="lt1"/>
                </a:solidFill>
                <a:latin typeface="Lato" panose="020F0502020204030203" pitchFamily="34" charset="0"/>
                <a:ea typeface="Lato" panose="020F0502020204030203" pitchFamily="34" charset="0"/>
                <a:cs typeface="Lato" panose="020F0502020204030203" pitchFamily="34" charset="0"/>
                <a:sym typeface="Teko"/>
              </a:rPr>
              <a:t> </a:t>
            </a:r>
            <a:r>
              <a:rPr lang="de-DE" dirty="0" err="1">
                <a:solidFill>
                  <a:schemeClr val="lt1"/>
                </a:solidFill>
                <a:latin typeface="Lato" panose="020F0502020204030203" pitchFamily="34" charset="0"/>
                <a:ea typeface="Lato" panose="020F0502020204030203" pitchFamily="34" charset="0"/>
                <a:cs typeface="Lato" panose="020F0502020204030203" pitchFamily="34" charset="0"/>
                <a:sym typeface="Teko"/>
              </a:rPr>
              <a:t>of</a:t>
            </a:r>
            <a:r>
              <a:rPr lang="de-DE" dirty="0">
                <a:solidFill>
                  <a:schemeClr val="lt1"/>
                </a:solidFill>
                <a:latin typeface="Lato" panose="020F0502020204030203" pitchFamily="34" charset="0"/>
                <a:ea typeface="Lato" panose="020F0502020204030203" pitchFamily="34" charset="0"/>
                <a:cs typeface="Lato" panose="020F0502020204030203" pitchFamily="34" charset="0"/>
                <a:sym typeface="Teko"/>
              </a:rPr>
              <a:t> </a:t>
            </a:r>
            <a:r>
              <a:rPr lang="de-DE" dirty="0" err="1">
                <a:solidFill>
                  <a:schemeClr val="lt1"/>
                </a:solidFill>
                <a:latin typeface="Lato" panose="020F0502020204030203" pitchFamily="34" charset="0"/>
                <a:ea typeface="Lato" panose="020F0502020204030203" pitchFamily="34" charset="0"/>
                <a:cs typeface="Lato" panose="020F0502020204030203" pitchFamily="34" charset="0"/>
                <a:sym typeface="Teko"/>
              </a:rPr>
              <a:t>expression</a:t>
            </a:r>
            <a:r>
              <a:rPr lang="de-DE" dirty="0">
                <a:solidFill>
                  <a:schemeClr val="lt1"/>
                </a:solidFill>
                <a:latin typeface="Lato" panose="020F0502020204030203" pitchFamily="34" charset="0"/>
                <a:ea typeface="Lato" panose="020F0502020204030203" pitchFamily="34" charset="0"/>
                <a:cs typeface="Lato" panose="020F0502020204030203" pitchFamily="34" charset="0"/>
                <a:sym typeface="Teko"/>
              </a:rPr>
              <a:t>!</a:t>
            </a:r>
            <a:endParaRPr dirty="0">
              <a:solidFill>
                <a:schemeClr val="lt1"/>
              </a:solidFill>
              <a:latin typeface="Lato" panose="020F0502020204030203" pitchFamily="34" charset="0"/>
              <a:ea typeface="Lato" panose="020F0502020204030203" pitchFamily="34" charset="0"/>
              <a:cs typeface="Lato" panose="020F0502020204030203" pitchFamily="34" charset="0"/>
              <a:sym typeface="Teko"/>
            </a:endParaRPr>
          </a:p>
        </p:txBody>
      </p:sp>
      <p:pic>
        <p:nvPicPr>
          <p:cNvPr id="439" name="Google Shape;439;gf0b8c5e5f5_0_156"/>
          <p:cNvPicPr preferRelativeResize="0"/>
          <p:nvPr/>
        </p:nvPicPr>
        <p:blipFill>
          <a:blip r:embed="rId3">
            <a:alphaModFix/>
          </a:blip>
          <a:stretch>
            <a:fillRect/>
          </a:stretch>
        </p:blipFill>
        <p:spPr>
          <a:xfrm>
            <a:off x="6261926" y="3426372"/>
            <a:ext cx="1820530" cy="102472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gf0b8c5e5f5_0_168"/>
          <p:cNvSpPr txBox="1">
            <a:spLocks noGrp="1"/>
          </p:cNvSpPr>
          <p:nvPr>
            <p:ph type="title"/>
          </p:nvPr>
        </p:nvSpPr>
        <p:spPr>
          <a:xfrm>
            <a:off x="311700" y="336750"/>
            <a:ext cx="68028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de-DE" sz="2400"/>
              <a:t>Presentation of the findings</a:t>
            </a:r>
            <a:endParaRPr sz="2400"/>
          </a:p>
          <a:p>
            <a:pPr marL="0" lvl="0" indent="0" algn="l" rtl="0">
              <a:lnSpc>
                <a:spcPct val="100000"/>
              </a:lnSpc>
              <a:spcBef>
                <a:spcPts val="0"/>
              </a:spcBef>
              <a:spcAft>
                <a:spcPts val="0"/>
              </a:spcAft>
              <a:buSzPts val="2800"/>
              <a:buNone/>
            </a:pPr>
            <a:endParaRPr sz="2400"/>
          </a:p>
        </p:txBody>
      </p:sp>
      <p:sp>
        <p:nvSpPr>
          <p:cNvPr id="445" name="Google Shape;445;gf0b8c5e5f5_0_168"/>
          <p:cNvSpPr txBox="1">
            <a:spLocks noGrp="1"/>
          </p:cNvSpPr>
          <p:nvPr>
            <p:ph type="body" idx="1"/>
          </p:nvPr>
        </p:nvSpPr>
        <p:spPr>
          <a:xfrm>
            <a:off x="176100" y="1115175"/>
            <a:ext cx="4967400" cy="3418800"/>
          </a:xfrm>
          <a:prstGeom prst="rect">
            <a:avLst/>
          </a:prstGeom>
          <a:noFill/>
          <a:ln>
            <a:noFill/>
          </a:ln>
        </p:spPr>
        <p:txBody>
          <a:bodyPr spcFirstLastPara="1" wrap="square" lIns="91425" tIns="91425" rIns="91425" bIns="91425" anchor="ctr" anchorCtr="0">
            <a:noAutofit/>
          </a:bodyPr>
          <a:lstStyle/>
          <a:p>
            <a:pPr indent="-368300">
              <a:buSzPts val="2200"/>
            </a:pPr>
            <a:r>
              <a:rPr lang="de-DE" sz="2200" dirty="0" err="1">
                <a:solidFill>
                  <a:schemeClr val="tx1"/>
                </a:solidFill>
              </a:rPr>
              <a:t>Why</a:t>
            </a:r>
            <a:r>
              <a:rPr lang="de-DE" sz="2200" dirty="0">
                <a:solidFill>
                  <a:schemeClr val="tx1"/>
                </a:solidFill>
              </a:rPr>
              <a:t> </a:t>
            </a:r>
            <a:r>
              <a:rPr lang="de-DE" sz="2200" dirty="0" err="1">
                <a:solidFill>
                  <a:schemeClr val="tx1"/>
                </a:solidFill>
              </a:rPr>
              <a:t>is</a:t>
            </a:r>
            <a:r>
              <a:rPr lang="de-DE" sz="2200" dirty="0">
                <a:solidFill>
                  <a:schemeClr val="tx1"/>
                </a:solidFill>
              </a:rPr>
              <a:t> </a:t>
            </a:r>
            <a:r>
              <a:rPr lang="de-DE" sz="2200" dirty="0" err="1">
                <a:solidFill>
                  <a:schemeClr val="tx1"/>
                </a:solidFill>
              </a:rPr>
              <a:t>freedom</a:t>
            </a:r>
            <a:r>
              <a:rPr lang="de-DE" sz="2200" dirty="0">
                <a:solidFill>
                  <a:schemeClr val="tx1"/>
                </a:solidFill>
              </a:rPr>
              <a:t> </a:t>
            </a:r>
            <a:r>
              <a:rPr lang="de-DE" sz="2200" dirty="0" err="1">
                <a:solidFill>
                  <a:schemeClr val="tx1"/>
                </a:solidFill>
              </a:rPr>
              <a:t>of</a:t>
            </a:r>
            <a:r>
              <a:rPr lang="de-DE" sz="2200" dirty="0">
                <a:solidFill>
                  <a:schemeClr val="tx1"/>
                </a:solidFill>
              </a:rPr>
              <a:t> </a:t>
            </a:r>
            <a:r>
              <a:rPr lang="de-DE" sz="2200" dirty="0" err="1">
                <a:solidFill>
                  <a:schemeClr val="tx1"/>
                </a:solidFill>
              </a:rPr>
              <a:t>expression</a:t>
            </a:r>
            <a:r>
              <a:rPr lang="de-DE" sz="2200" dirty="0">
                <a:solidFill>
                  <a:schemeClr val="tx1"/>
                </a:solidFill>
              </a:rPr>
              <a:t> </a:t>
            </a:r>
            <a:r>
              <a:rPr lang="de-DE" sz="2200" dirty="0" err="1">
                <a:solidFill>
                  <a:schemeClr val="tx1"/>
                </a:solidFill>
              </a:rPr>
              <a:t>important</a:t>
            </a:r>
            <a:r>
              <a:rPr lang="de-DE" sz="2200" dirty="0">
                <a:solidFill>
                  <a:schemeClr val="tx1"/>
                </a:solidFill>
              </a:rPr>
              <a:t>? </a:t>
            </a:r>
            <a:endParaRPr sz="2200" dirty="0">
              <a:solidFill>
                <a:schemeClr val="tx1"/>
              </a:solidFill>
            </a:endParaRPr>
          </a:p>
          <a:p>
            <a:pPr indent="-368300">
              <a:buSzPts val="2200"/>
            </a:pPr>
            <a:r>
              <a:rPr lang="de-DE" sz="2200" dirty="0" err="1">
                <a:solidFill>
                  <a:schemeClr val="tx1"/>
                </a:solidFill>
              </a:rPr>
              <a:t>What</a:t>
            </a:r>
            <a:r>
              <a:rPr lang="de-DE" sz="2200" dirty="0">
                <a:solidFill>
                  <a:schemeClr val="tx1"/>
                </a:solidFill>
              </a:rPr>
              <a:t> </a:t>
            </a:r>
            <a:r>
              <a:rPr lang="de-DE" sz="2200" dirty="0" err="1">
                <a:solidFill>
                  <a:schemeClr val="tx1"/>
                </a:solidFill>
              </a:rPr>
              <a:t>are</a:t>
            </a:r>
            <a:r>
              <a:rPr lang="de-DE" sz="2200" dirty="0">
                <a:solidFill>
                  <a:schemeClr val="tx1"/>
                </a:solidFill>
              </a:rPr>
              <a:t> </a:t>
            </a:r>
            <a:r>
              <a:rPr lang="de-DE" sz="2200" dirty="0" err="1">
                <a:solidFill>
                  <a:schemeClr val="tx1"/>
                </a:solidFill>
              </a:rPr>
              <a:t>the</a:t>
            </a:r>
            <a:r>
              <a:rPr lang="de-DE" sz="2200" dirty="0">
                <a:solidFill>
                  <a:schemeClr val="tx1"/>
                </a:solidFill>
              </a:rPr>
              <a:t> </a:t>
            </a:r>
            <a:r>
              <a:rPr lang="de-DE" sz="2200" dirty="0" err="1">
                <a:solidFill>
                  <a:schemeClr val="tx1"/>
                </a:solidFill>
              </a:rPr>
              <a:t>restrictions</a:t>
            </a:r>
            <a:r>
              <a:rPr lang="de-DE" sz="2200" dirty="0">
                <a:solidFill>
                  <a:schemeClr val="tx1"/>
                </a:solidFill>
              </a:rPr>
              <a:t> on </a:t>
            </a:r>
            <a:r>
              <a:rPr lang="de-DE" sz="2200" dirty="0" err="1">
                <a:solidFill>
                  <a:schemeClr val="tx1"/>
                </a:solidFill>
              </a:rPr>
              <a:t>freedom</a:t>
            </a:r>
            <a:r>
              <a:rPr lang="de-DE" sz="2200" dirty="0">
                <a:solidFill>
                  <a:schemeClr val="tx1"/>
                </a:solidFill>
              </a:rPr>
              <a:t> </a:t>
            </a:r>
            <a:r>
              <a:rPr lang="de-DE" sz="2200" dirty="0" err="1">
                <a:solidFill>
                  <a:schemeClr val="tx1"/>
                </a:solidFill>
              </a:rPr>
              <a:t>of</a:t>
            </a:r>
            <a:r>
              <a:rPr lang="de-DE" sz="2200" dirty="0">
                <a:solidFill>
                  <a:schemeClr val="tx1"/>
                </a:solidFill>
              </a:rPr>
              <a:t> </a:t>
            </a:r>
            <a:r>
              <a:rPr lang="de-DE" sz="2200" dirty="0" err="1">
                <a:solidFill>
                  <a:schemeClr val="tx1"/>
                </a:solidFill>
              </a:rPr>
              <a:t>expression</a:t>
            </a:r>
            <a:r>
              <a:rPr lang="de-DE" sz="2200" dirty="0">
                <a:solidFill>
                  <a:schemeClr val="tx1"/>
                </a:solidFill>
              </a:rPr>
              <a:t> </a:t>
            </a:r>
            <a:r>
              <a:rPr lang="de-DE" sz="2200" dirty="0" err="1">
                <a:solidFill>
                  <a:schemeClr val="tx1"/>
                </a:solidFill>
              </a:rPr>
              <a:t>and</a:t>
            </a:r>
            <a:r>
              <a:rPr lang="de-DE" sz="2200" dirty="0">
                <a:solidFill>
                  <a:schemeClr val="tx1"/>
                </a:solidFill>
              </a:rPr>
              <a:t> </a:t>
            </a:r>
            <a:r>
              <a:rPr lang="de-DE" sz="2200" dirty="0" err="1">
                <a:solidFill>
                  <a:schemeClr val="tx1"/>
                </a:solidFill>
              </a:rPr>
              <a:t>why</a:t>
            </a:r>
            <a:r>
              <a:rPr lang="de-DE" sz="2200" dirty="0">
                <a:solidFill>
                  <a:schemeClr val="tx1"/>
                </a:solidFill>
              </a:rPr>
              <a:t>? </a:t>
            </a:r>
            <a:endParaRPr sz="2200" dirty="0">
              <a:solidFill>
                <a:schemeClr val="tx1"/>
              </a:solidFill>
            </a:endParaRPr>
          </a:p>
          <a:p>
            <a:pPr indent="-368300">
              <a:buSzPts val="2200"/>
            </a:pPr>
            <a:r>
              <a:rPr lang="de-DE" sz="2200" dirty="0">
                <a:solidFill>
                  <a:schemeClr val="tx1"/>
                </a:solidFill>
              </a:rPr>
              <a:t> </a:t>
            </a:r>
            <a:r>
              <a:rPr lang="de-DE" sz="2200" dirty="0" err="1">
                <a:solidFill>
                  <a:schemeClr val="tx1"/>
                </a:solidFill>
              </a:rPr>
              <a:t>What</a:t>
            </a:r>
            <a:r>
              <a:rPr lang="de-DE" sz="2200" dirty="0">
                <a:solidFill>
                  <a:schemeClr val="tx1"/>
                </a:solidFill>
              </a:rPr>
              <a:t> </a:t>
            </a:r>
            <a:r>
              <a:rPr lang="de-DE" sz="2200" dirty="0" err="1">
                <a:solidFill>
                  <a:schemeClr val="tx1"/>
                </a:solidFill>
              </a:rPr>
              <a:t>threatens</a:t>
            </a:r>
            <a:r>
              <a:rPr lang="de-DE" sz="2200" dirty="0">
                <a:solidFill>
                  <a:schemeClr val="tx1"/>
                </a:solidFill>
              </a:rPr>
              <a:t> </a:t>
            </a:r>
            <a:r>
              <a:rPr lang="de-DE" sz="2200" dirty="0" err="1">
                <a:solidFill>
                  <a:schemeClr val="tx1"/>
                </a:solidFill>
              </a:rPr>
              <a:t>freedom</a:t>
            </a:r>
            <a:r>
              <a:rPr lang="de-DE" sz="2200" dirty="0">
                <a:solidFill>
                  <a:schemeClr val="tx1"/>
                </a:solidFill>
              </a:rPr>
              <a:t> </a:t>
            </a:r>
            <a:r>
              <a:rPr lang="de-DE" sz="2200" dirty="0" err="1">
                <a:solidFill>
                  <a:schemeClr val="tx1"/>
                </a:solidFill>
              </a:rPr>
              <a:t>of</a:t>
            </a:r>
            <a:r>
              <a:rPr lang="de-DE" sz="2200" dirty="0">
                <a:solidFill>
                  <a:schemeClr val="tx1"/>
                </a:solidFill>
              </a:rPr>
              <a:t> </a:t>
            </a:r>
            <a:r>
              <a:rPr lang="de-DE" sz="2200" dirty="0" err="1">
                <a:solidFill>
                  <a:schemeClr val="tx1"/>
                </a:solidFill>
              </a:rPr>
              <a:t>expression</a:t>
            </a:r>
            <a:r>
              <a:rPr lang="de-DE" sz="2200" dirty="0">
                <a:solidFill>
                  <a:schemeClr val="tx1"/>
                </a:solidFill>
              </a:rPr>
              <a:t> </a:t>
            </a:r>
            <a:r>
              <a:rPr lang="de-DE" sz="2200" dirty="0" err="1">
                <a:solidFill>
                  <a:schemeClr val="tx1"/>
                </a:solidFill>
              </a:rPr>
              <a:t>and</a:t>
            </a:r>
            <a:r>
              <a:rPr lang="de-DE" sz="2200" dirty="0">
                <a:solidFill>
                  <a:schemeClr val="tx1"/>
                </a:solidFill>
              </a:rPr>
              <a:t> </a:t>
            </a:r>
            <a:r>
              <a:rPr lang="de-DE" sz="2200" dirty="0" err="1">
                <a:solidFill>
                  <a:schemeClr val="tx1"/>
                </a:solidFill>
              </a:rPr>
              <a:t>when</a:t>
            </a:r>
            <a:r>
              <a:rPr lang="de-DE" sz="2200" dirty="0">
                <a:solidFill>
                  <a:schemeClr val="tx1"/>
                </a:solidFill>
              </a:rPr>
              <a:t> </a:t>
            </a:r>
            <a:r>
              <a:rPr lang="de-DE" sz="2200" dirty="0" err="1">
                <a:solidFill>
                  <a:schemeClr val="tx1"/>
                </a:solidFill>
              </a:rPr>
              <a:t>is</a:t>
            </a:r>
            <a:r>
              <a:rPr lang="de-DE" sz="2200" dirty="0">
                <a:solidFill>
                  <a:schemeClr val="tx1"/>
                </a:solidFill>
              </a:rPr>
              <a:t> </a:t>
            </a:r>
            <a:r>
              <a:rPr lang="de-DE" sz="2200" dirty="0" err="1">
                <a:solidFill>
                  <a:schemeClr val="tx1"/>
                </a:solidFill>
              </a:rPr>
              <a:t>it</a:t>
            </a:r>
            <a:r>
              <a:rPr lang="de-DE" sz="2200" dirty="0">
                <a:solidFill>
                  <a:schemeClr val="tx1"/>
                </a:solidFill>
              </a:rPr>
              <a:t> at </a:t>
            </a:r>
            <a:r>
              <a:rPr lang="de-DE" sz="2200" dirty="0" err="1">
                <a:solidFill>
                  <a:schemeClr val="tx1"/>
                </a:solidFill>
              </a:rPr>
              <a:t>risk</a:t>
            </a:r>
            <a:r>
              <a:rPr lang="de-DE" sz="2200" dirty="0">
                <a:solidFill>
                  <a:schemeClr val="tx1"/>
                </a:solidFill>
              </a:rPr>
              <a:t>?</a:t>
            </a:r>
            <a:endParaRPr sz="2200" dirty="0">
              <a:solidFill>
                <a:schemeClr val="tx1"/>
              </a:solidFill>
            </a:endParaRPr>
          </a:p>
        </p:txBody>
      </p:sp>
      <p:sp>
        <p:nvSpPr>
          <p:cNvPr id="446" name="Google Shape;446;gf0b8c5e5f5_0_168"/>
          <p:cNvSpPr txBox="1">
            <a:spLocks noGrp="1"/>
          </p:cNvSpPr>
          <p:nvPr>
            <p:ph type="sldNum" idx="12"/>
          </p:nvPr>
        </p:nvSpPr>
        <p:spPr>
          <a:xfrm>
            <a:off x="8283733" y="4640967"/>
            <a:ext cx="548700" cy="393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de-DE"/>
              <a:t>9</a:t>
            </a:fld>
            <a:endParaRPr/>
          </a:p>
        </p:txBody>
      </p:sp>
      <p:pic>
        <p:nvPicPr>
          <p:cNvPr id="447" name="Google Shape;447;gf0b8c5e5f5_0_168"/>
          <p:cNvPicPr preferRelativeResize="0"/>
          <p:nvPr/>
        </p:nvPicPr>
        <p:blipFill>
          <a:blip r:embed="rId3">
            <a:alphaModFix/>
          </a:blip>
          <a:stretch>
            <a:fillRect/>
          </a:stretch>
        </p:blipFill>
        <p:spPr>
          <a:xfrm rot="904221">
            <a:off x="4572000" y="579350"/>
            <a:ext cx="4319801" cy="2879867"/>
          </a:xfrm>
          <a:prstGeom prst="rect">
            <a:avLst/>
          </a:prstGeom>
          <a:noFill/>
          <a:ln>
            <a:noFill/>
          </a:ln>
        </p:spPr>
      </p:pic>
      <p:pic>
        <p:nvPicPr>
          <p:cNvPr id="448" name="Google Shape;448;gf0b8c5e5f5_0_168"/>
          <p:cNvPicPr preferRelativeResize="0"/>
          <p:nvPr/>
        </p:nvPicPr>
        <p:blipFill>
          <a:blip r:embed="rId3">
            <a:alphaModFix/>
          </a:blip>
          <a:stretch>
            <a:fillRect/>
          </a:stretch>
        </p:blipFill>
        <p:spPr>
          <a:xfrm rot="-9964639">
            <a:off x="4997474" y="1918874"/>
            <a:ext cx="3936527" cy="2624351"/>
          </a:xfrm>
          <a:prstGeom prst="rect">
            <a:avLst/>
          </a:prstGeom>
          <a:noFill/>
          <a:ln>
            <a:noFill/>
          </a:ln>
        </p:spPr>
      </p:pic>
      <p:sp>
        <p:nvSpPr>
          <p:cNvPr id="449" name="Google Shape;449;gf0b8c5e5f5_0_168"/>
          <p:cNvSpPr/>
          <p:nvPr/>
        </p:nvSpPr>
        <p:spPr>
          <a:xfrm>
            <a:off x="402672" y="909459"/>
            <a:ext cx="2919000" cy="650700"/>
          </a:xfrm>
          <a:prstGeom prst="round2DiagRect">
            <a:avLst>
              <a:gd name="adj1" fmla="val 16667"/>
              <a:gd name="adj2" fmla="val 0"/>
            </a:avLst>
          </a:prstGeom>
          <a:solidFill>
            <a:srgbClr val="363F83"/>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de-DE" sz="2000" b="0" i="0" u="none" strike="noStrike" cap="none" dirty="0" err="1">
                <a:solidFill>
                  <a:schemeClr val="lt1"/>
                </a:solidFill>
                <a:latin typeface="Lato" panose="020F0502020204030203" pitchFamily="34" charset="0"/>
                <a:ea typeface="Lato" panose="020F0502020204030203" pitchFamily="34" charset="0"/>
                <a:cs typeface="Lato" panose="020F0502020204030203" pitchFamily="34" charset="0"/>
                <a:sym typeface="Teko"/>
              </a:rPr>
              <a:t>DISCUSSION</a:t>
            </a:r>
            <a:endParaRPr sz="2800" b="0" i="0" u="none" strike="noStrike" cap="none" dirty="0">
              <a:solidFill>
                <a:schemeClr val="lt1"/>
              </a:solidFill>
              <a:latin typeface="Lato" panose="020F0502020204030203" pitchFamily="34" charset="0"/>
              <a:ea typeface="Lato" panose="020F0502020204030203" pitchFamily="34" charset="0"/>
              <a:cs typeface="Lato" panose="020F0502020204030203" pitchFamily="34" charset="0"/>
              <a:sym typeface="Teko"/>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1075</Words>
  <Application>Microsoft Macintosh PowerPoint</Application>
  <PresentationFormat>On-screen Show (16:9)</PresentationFormat>
  <Paragraphs>101</Paragraphs>
  <Slides>12</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Lato</vt:lpstr>
      <vt:lpstr>Arial</vt:lpstr>
      <vt:lpstr>Teko</vt:lpstr>
      <vt:lpstr>Simple Light</vt:lpstr>
      <vt:lpstr>FROM SCIENCE TO FREEDOM OF SPEECH (5/6)</vt:lpstr>
      <vt:lpstr>Overview</vt:lpstr>
      <vt:lpstr>Controversial Issues II</vt:lpstr>
      <vt:lpstr>Controversial Issues II: Freedom of Speech</vt:lpstr>
      <vt:lpstr>Controversial Issues II: Freedom of Speech</vt:lpstr>
      <vt:lpstr>Controversial Issues II: Freedom of Speech</vt:lpstr>
      <vt:lpstr>Individual exercise</vt:lpstr>
      <vt:lpstr>Research: Your country’s constitution </vt:lpstr>
      <vt:lpstr>Presentation of the findings </vt:lpstr>
      <vt:lpstr>Guidelines</vt:lpstr>
      <vt:lpstr>Social Media Message </vt:lpstr>
      <vt:lpstr>Literature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FROM SCIENCE TO FREEDOM OF SPEECH</dc:title>
  <dc:creator>Johanna Urban</dc:creator>
  <cp:lastModifiedBy>Debora Lucque</cp:lastModifiedBy>
  <cp:revision>16</cp:revision>
  <dcterms:modified xsi:type="dcterms:W3CDTF">2022-04-21T19:34:12Z</dcterms:modified>
</cp:coreProperties>
</file>