
<file path=[Content_Types].xml><?xml version="1.0" encoding="utf-8"?>
<Types xmlns="http://schemas.openxmlformats.org/package/2006/content-types">
  <Default ContentType="application/x-fontdata" Extension="fntdata"/>
  <Default ContentType="image/png" Extension="png"/>
  <Default ContentType="application/vnd.openxmlformats-package.relationships+xml" Extension="rels"/>
  <Default ContentType="application/xml" Extension="xml"/>
  <Override ContentType="application/vnd.openxmlformats-officedocument.presentationml.presentation.main+xml" PartName="/ppt/presentation.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notesMaster+xml" PartName="/ppt/notesMasters/notesMaster1.xml"/>
  <Override ContentType="application/vnd.openxmlformats-officedocument.presentationml.commentAuthors+xml" PartName="/ppt/commentAuthors.xml"/>
  <Override ContentType="application/vnd.openxmlformats-officedocument.presentationml.presProps+xml" PartName="/ppt/presProps.xml"/>
  <Override ContentType="application/vnd.openxmlformats-officedocument.presentationml.viewProps+xml" PartName="/ppt/viewProps.xml"/>
  <Override ContentType="application/vnd.openxmlformats-officedocument.theme+xml" PartName="/ppt/theme/theme1.xml"/>
  <Override ContentType="application/vnd.openxmlformats-officedocument.presentationml.tableStyles+xml" PartName="/ppt/tableStyle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theme+xml" PartName="/ppt/theme/theme2.xml"/>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notesSlide+xml" PartName="/ppt/notesSlides/notesSlide3.xml"/>
  <Override ContentType="application/vnd.openxmlformats-officedocument.presentationml.notesSlide+xml" PartName="/ppt/notesSlides/notesSlide4.xml"/>
  <Override ContentType="application/vnd.openxmlformats-officedocument.presentationml.notesSlide+xml" PartName="/ppt/notesSlides/notesSlide5.xml"/>
  <Override ContentType="application/vnd.openxmlformats-officedocument.presentationml.notesSlide+xml" PartName="/ppt/notesSlides/notesSlide6.xml"/>
  <Override ContentType="application/vnd.openxmlformats-officedocument.presentationml.notesSlide+xml" PartName="/ppt/notesSlides/notesSlide7.xml"/>
  <Override ContentType="application/vnd.openxmlformats-officedocument.presentationml.notesSlide+xml" PartName="/ppt/notesSlides/notesSlide8.xml"/>
  <Override ContentType="application/vnd.openxmlformats-officedocument.presentationml.notesSlide+xml" PartName="/ppt/notesSlides/notesSlide9.xml"/>
  <Override ContentType="application/vnd.openxmlformats-officedocument.presentationml.notesSlide+xml" PartName="/ppt/notesSlides/notesSlide10.xml"/>
  <Override ContentType="application/vnd.openxmlformats-officedocument.presentationml.notesSlide+xml" PartName="/ppt/notesSlides/notesSlide11.xml"/>
  <Override ContentType="application/vnd.openxmlformats-package.core-properties+xml" PartName="/docProps/core.xml"/>
  <Override ContentType="application/vnd.openxmlformats-officedocument.extended-properties+xml" PartName="/docProps/app.xml"/>
  <Override ContentType="application/binary" PartName="/ppt/metadata"/>
  <Default ContentType="image/jpeg" Extension="jpeg"/>
  <Override ContentType="application/vnd.openxmlformats-officedocument.custom-properties+xml" PartName="/docProps/custom.xml"/>
</Types>
</file>

<file path=_rels/.rels><?xml version="1.0" encoding="UTF-8" standalone="yes" ?><Relationships xmlns="http://schemas.openxmlformats.org/package/2006/relationships"><Relationship Id="rId3" Target="docProps/app.xml" Type="http://schemas.openxmlformats.org/officeDocument/2006/relationships/extended-properties"/><Relationship Id="rId2" Target="docProps/core.xml" Type="http://schemas.openxmlformats.org/package/2006/relationships/metadata/core-properties"/><Relationship Id="rId1" Target="ppt/presentation.xml" Type="http://schemas.openxmlformats.org/officeDocument/2006/relationships/officeDocument"/><Relationship Id="rId4"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48" r:id="rId1"/>
  </p:sldMasterIdLst>
  <p:notesMasterIdLst>
    <p:notesMasterId r:id="rId14"/>
  </p:notesMasterIdLst>
  <p:sldIdLst>
    <p:sldId id="256" r:id="rId2"/>
    <p:sldId id="257" r:id="rId3"/>
    <p:sldId id="288" r:id="rId4"/>
    <p:sldId id="289" r:id="rId5"/>
    <p:sldId id="290" r:id="rId6"/>
    <p:sldId id="291" r:id="rId7"/>
    <p:sldId id="292" r:id="rId8"/>
    <p:sldId id="293" r:id="rId9"/>
    <p:sldId id="294" r:id="rId10"/>
    <p:sldId id="295" r:id="rId11"/>
    <p:sldId id="296" r:id="rId12"/>
    <p:sldId id="297" r:id="rId13"/>
  </p:sldIdLst>
  <p:sldSz cx="9144000" cy="5143500" type="screen16x9"/>
  <p:notesSz cx="6858000" cy="9144000"/>
  <p:embeddedFontLst>
    <p:embeddedFont>
      <p:font typeface="Lato" panose="020F0502020204030203" pitchFamily="34" charset="0"/>
      <p:regular r:id="rId15"/>
      <p:bold r:id="rId16"/>
      <p:italic r:id="rId17"/>
      <p:boldItalic r:id="rId18"/>
    </p:embeddedFont>
    <p:embeddedFont>
      <p:font typeface="Teko" panose="02000000000000000000" pitchFamily="2" charset="77"/>
      <p:regular r:id="rId19"/>
      <p:bold r:id="rId2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68" roundtripDataSignature="AMtx7mhpjkGfsjXk5Wv+Ls+H+cDoZPH68A=="/>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ohanna Urban" initials=""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C81FD339-97B0-4775-BAE0-AB9450EF28B8}">
  <a:tblStyle styleId="{C81FD339-97B0-4775-BAE0-AB9450EF28B8}" styleName="Table_0">
    <a:wholeTbl>
      <a:tcTxStyle b="off" i="off">
        <a:font>
          <a:latin typeface="Arial"/>
          <a:ea typeface="Arial"/>
          <a:cs typeface="Arial"/>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FFF1E8"/>
          </a:solidFill>
        </a:fill>
      </a:tcStyle>
    </a:wholeTbl>
    <a:band1H>
      <a:tcTxStyle/>
      <a:tcStyle>
        <a:tcBdr/>
        <a:fill>
          <a:solidFill>
            <a:srgbClr val="FFE2CD"/>
          </a:solidFill>
        </a:fill>
      </a:tcStyle>
    </a:band1H>
    <a:band2H>
      <a:tcTxStyle/>
      <a:tcStyle>
        <a:tcBdr/>
      </a:tcStyle>
    </a:band2H>
    <a:band1V>
      <a:tcTxStyle/>
      <a:tcStyle>
        <a:tcBdr/>
        <a:fill>
          <a:solidFill>
            <a:srgbClr val="FFE2CD"/>
          </a:solidFill>
        </a:fill>
      </a:tcStyle>
    </a:band1V>
    <a:band2V>
      <a:tcTxStyle/>
      <a:tcStyle>
        <a:tcBdr/>
      </a:tcStyle>
    </a:band2V>
    <a:lastCol>
      <a:tcTxStyle b="on" i="off">
        <a:font>
          <a:latin typeface="Arial"/>
          <a:ea typeface="Arial"/>
          <a:cs typeface="Arial"/>
        </a:font>
        <a:schemeClr val="lt1"/>
      </a:tcTxStyle>
      <a:tcStyle>
        <a:tcBdr/>
        <a:fill>
          <a:solidFill>
            <a:schemeClr val="accent1"/>
          </a:solidFill>
        </a:fill>
      </a:tcStyle>
    </a:lastCol>
    <a:firstCol>
      <a:tcTxStyle b="on" i="off">
        <a:font>
          <a:latin typeface="Arial"/>
          <a:ea typeface="Arial"/>
          <a:cs typeface="Arial"/>
        </a:font>
        <a:schemeClr val="lt1"/>
      </a:tcTxStyle>
      <a:tcStyle>
        <a:tcBdr/>
        <a:fill>
          <a:solidFill>
            <a:schemeClr val="accent1"/>
          </a:solidFill>
        </a:fill>
      </a:tcStyle>
    </a:firstCol>
    <a:lastRow>
      <a:tcTxStyle b="on" i="off">
        <a:font>
          <a:latin typeface="Arial"/>
          <a:ea typeface="Arial"/>
          <a:cs typeface="Arial"/>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Arial"/>
          <a:ea typeface="Arial"/>
          <a:cs typeface="Arial"/>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p:restoredTop sz="68750" autoAdjust="0"/>
  </p:normalViewPr>
  <p:slideViewPr>
    <p:cSldViewPr snapToGrid="0">
      <p:cViewPr varScale="1">
        <p:scale>
          <a:sx n="98" d="100"/>
          <a:sy n="98" d="100"/>
        </p:scale>
        <p:origin x="2040" y="184"/>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4.fntdata"/><Relationship Id="rId72" Type="http://schemas.openxmlformats.org/officeDocument/2006/relationships/theme" Target="theme/theme1.xml"/><Relationship Id="rId3" Type="http://schemas.openxmlformats.org/officeDocument/2006/relationships/slide" Target="slides/slide2.xml"/><Relationship Id="rId68" Type="http://customschemas.google.com/relationships/presentationmetadata" Target="meta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3.fntdata"/><Relationship Id="rId71"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font" Target="fonts/font2.fntdata"/><Relationship Id="rId20" Type="http://schemas.openxmlformats.org/officeDocument/2006/relationships/font" Target="fonts/font6.fntdata"/><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font" Target="fonts/font1.fntdata"/><Relationship Id="rId10" Type="http://schemas.openxmlformats.org/officeDocument/2006/relationships/slide" Target="slides/slide9.xml"/><Relationship Id="rId19" Type="http://schemas.openxmlformats.org/officeDocument/2006/relationships/font" Target="fonts/font5.fntdata"/><Relationship Id="rId7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 Id="rId69"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pixabay.com/de/vectors/frei-sprechen-megaphon-typografie-6249234/" TargetMode="External"/><Relationship Id="rId2" Type="http://schemas.openxmlformats.org/officeDocument/2006/relationships/slide" Target="../slides/slide6.xml"/><Relationship Id="rId1" Type="http://schemas.openxmlformats.org/officeDocument/2006/relationships/notesMaster" Target="../notesMasters/notesMaster1.xml"/><Relationship Id="rId4" Type="http://schemas.openxmlformats.org/officeDocument/2006/relationships/hyperlink" Target="https://pixabay.com/de/vectors/frei-sprechen-megaphon-typografie-6249232/" TargetMode="Externa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8" Type="http://schemas.openxmlformats.org/officeDocument/2006/relationships/hyperlink" Target="https://www.youtube.com/watch?v=EXeT58KAhYo" TargetMode="External"/><Relationship Id="rId3" Type="http://schemas.openxmlformats.org/officeDocument/2006/relationships/hyperlink" Target="https://www.youtube.com/watch?v=geMOuJZ20Ic" TargetMode="External"/><Relationship Id="rId7" Type="http://schemas.openxmlformats.org/officeDocument/2006/relationships/hyperlink" Target="https://www.youtube.com/watch?v=Zeeq0qaEaLw" TargetMode="External"/><Relationship Id="rId2" Type="http://schemas.openxmlformats.org/officeDocument/2006/relationships/slide" Target="../slides/slide9.xml"/><Relationship Id="rId1" Type="http://schemas.openxmlformats.org/officeDocument/2006/relationships/notesMaster" Target="../notesMasters/notesMaster1.xml"/><Relationship Id="rId6" Type="http://schemas.openxmlformats.org/officeDocument/2006/relationships/hyperlink" Target="https://www.youtube.com/watch?v=BZBP8JZOLSU" TargetMode="External"/><Relationship Id="rId5" Type="http://schemas.openxmlformats.org/officeDocument/2006/relationships/hyperlink" Target="https://www.youtube.com/watch?v=FEqFp0q60-U" TargetMode="External"/><Relationship Id="rId4" Type="http://schemas.openxmlformats.org/officeDocument/2006/relationships/hyperlink" Target="https://www.youtube.com/channel/UCOo8aKrwtWmlLUEpatJ2nyg"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6" name="Google Shape;76;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0"/>
        <p:cNvGrpSpPr/>
        <p:nvPr/>
      </p:nvGrpSpPr>
      <p:grpSpPr>
        <a:xfrm>
          <a:off x="0" y="0"/>
          <a:ext cx="0" cy="0"/>
          <a:chOff x="0" y="0"/>
          <a:chExt cx="0" cy="0"/>
        </a:xfrm>
      </p:grpSpPr>
      <p:sp>
        <p:nvSpPr>
          <p:cNvPr id="451" name="Google Shape;451;gf0b8c5e5f5_0_1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52" name="Google Shape;452;gf0b8c5e5f5_0_14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0"/>
        <p:cNvGrpSpPr/>
        <p:nvPr/>
      </p:nvGrpSpPr>
      <p:grpSpPr>
        <a:xfrm>
          <a:off x="0" y="0"/>
          <a:ext cx="0" cy="0"/>
          <a:chOff x="0" y="0"/>
          <a:chExt cx="0" cy="0"/>
        </a:xfrm>
      </p:grpSpPr>
      <p:sp>
        <p:nvSpPr>
          <p:cNvPr id="461" name="Google Shape;461;gf0b8c5e5f5_0_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62" name="Google Shape;462;gf0b8c5e5f5_0_2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de-DE"/>
              <a:t>https://pixabay.com/de/illustrations/sozial-social-media-kommunikation-3064515/</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2" name="Google Shape;82;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1"/>
        <p:cNvGrpSpPr/>
        <p:nvPr/>
      </p:nvGrpSpPr>
      <p:grpSpPr>
        <a:xfrm>
          <a:off x="0" y="0"/>
          <a:ext cx="0" cy="0"/>
          <a:chOff x="0" y="0"/>
          <a:chExt cx="0" cy="0"/>
        </a:xfrm>
      </p:grpSpPr>
      <p:sp>
        <p:nvSpPr>
          <p:cNvPr id="392" name="Google Shape;392;gf21e7843ed_0_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93" name="Google Shape;393;gf21e7843ed_0_4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8"/>
        <p:cNvGrpSpPr/>
        <p:nvPr/>
      </p:nvGrpSpPr>
      <p:grpSpPr>
        <a:xfrm>
          <a:off x="0" y="0"/>
          <a:ext cx="0" cy="0"/>
          <a:chOff x="0" y="0"/>
          <a:chExt cx="0" cy="0"/>
        </a:xfrm>
      </p:grpSpPr>
      <p:sp>
        <p:nvSpPr>
          <p:cNvPr id="399" name="Google Shape;399;gf0b8c5e5f5_0_1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00" name="Google Shape;400;gf0b8c5e5f5_0_1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5"/>
        <p:cNvGrpSpPr/>
        <p:nvPr/>
      </p:nvGrpSpPr>
      <p:grpSpPr>
        <a:xfrm>
          <a:off x="0" y="0"/>
          <a:ext cx="0" cy="0"/>
          <a:chOff x="0" y="0"/>
          <a:chExt cx="0" cy="0"/>
        </a:xfrm>
      </p:grpSpPr>
      <p:sp>
        <p:nvSpPr>
          <p:cNvPr id="406" name="Google Shape;406;gf21e7843ed_0_5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07" name="Google Shape;407;gf21e7843ed_0_5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2"/>
        <p:cNvGrpSpPr/>
        <p:nvPr/>
      </p:nvGrpSpPr>
      <p:grpSpPr>
        <a:xfrm>
          <a:off x="0" y="0"/>
          <a:ext cx="0" cy="0"/>
          <a:chOff x="0" y="0"/>
          <a:chExt cx="0" cy="0"/>
        </a:xfrm>
      </p:grpSpPr>
      <p:sp>
        <p:nvSpPr>
          <p:cNvPr id="413" name="Google Shape;413;gf0b8c5e5f5_0_1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14" name="Google Shape;414;gf0b8c5e5f5_0_11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de-DE" u="sng">
                <a:solidFill>
                  <a:schemeClr val="hlink"/>
                </a:solidFill>
                <a:hlinkClick r:id="rId3"/>
              </a:rPr>
              <a:t>https://pixabay.com/de/vectors/frei-sprechen-megaphon-typografie-6249234/</a:t>
            </a:r>
            <a:endParaRPr/>
          </a:p>
          <a:p>
            <a:pPr marL="0" marR="0" lvl="0" indent="0" algn="l" rtl="0">
              <a:lnSpc>
                <a:spcPct val="100000"/>
              </a:lnSpc>
              <a:spcBef>
                <a:spcPts val="0"/>
              </a:spcBef>
              <a:spcAft>
                <a:spcPts val="0"/>
              </a:spcAft>
              <a:buClr>
                <a:srgbClr val="000000"/>
              </a:buClr>
              <a:buSzPts val="1100"/>
              <a:buFont typeface="Arial"/>
              <a:buNone/>
            </a:pPr>
            <a:r>
              <a:rPr lang="de-DE" u="sng">
                <a:solidFill>
                  <a:schemeClr val="hlink"/>
                </a:solidFill>
                <a:hlinkClick r:id="rId4"/>
              </a:rPr>
              <a:t>https://pixabay.com/de/vectors/frei-sprechen-megaphon-typografie-6249232/</a:t>
            </a:r>
            <a:endParaRPr/>
          </a:p>
          <a:p>
            <a:pPr marL="0" marR="0" lvl="0" indent="0" algn="l" rtl="0">
              <a:lnSpc>
                <a:spcPct val="100000"/>
              </a:lnSpc>
              <a:spcBef>
                <a:spcPts val="0"/>
              </a:spcBef>
              <a:spcAft>
                <a:spcPts val="0"/>
              </a:spcAft>
              <a:buClr>
                <a:srgbClr val="000000"/>
              </a:buClr>
              <a:buSzPts val="1100"/>
              <a:buFont typeface="Arial"/>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1"/>
        <p:cNvGrpSpPr/>
        <p:nvPr/>
      </p:nvGrpSpPr>
      <p:grpSpPr>
        <a:xfrm>
          <a:off x="0" y="0"/>
          <a:ext cx="0" cy="0"/>
          <a:chOff x="0" y="0"/>
          <a:chExt cx="0" cy="0"/>
        </a:xfrm>
      </p:grpSpPr>
      <p:sp>
        <p:nvSpPr>
          <p:cNvPr id="422" name="Google Shape;422;gf0b8c5e5f5_0_1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23" name="Google Shape;423;gf0b8c5e5f5_0_12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1"/>
        <p:cNvGrpSpPr/>
        <p:nvPr/>
      </p:nvGrpSpPr>
      <p:grpSpPr>
        <a:xfrm>
          <a:off x="0" y="0"/>
          <a:ext cx="0" cy="0"/>
          <a:chOff x="0" y="0"/>
          <a:chExt cx="0" cy="0"/>
        </a:xfrm>
      </p:grpSpPr>
      <p:sp>
        <p:nvSpPr>
          <p:cNvPr id="432" name="Google Shape;432;gf0b8c5e5f5_0_15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33" name="Google Shape;433;gf0b8c5e5f5_0_15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de-DE" dirty="0"/>
              <a:t>https://</a:t>
            </a:r>
            <a:r>
              <a:rPr lang="de-DE" dirty="0" err="1"/>
              <a:t>pixabay.com</a:t>
            </a:r>
            <a:r>
              <a:rPr lang="de-DE" dirty="0"/>
              <a:t>/de/</a:t>
            </a:r>
            <a:r>
              <a:rPr lang="de-DE" dirty="0" err="1"/>
              <a:t>vectors</a:t>
            </a:r>
            <a:r>
              <a:rPr lang="de-DE" dirty="0"/>
              <a:t>/frei-sprechen-megaphon-</a:t>
            </a:r>
            <a:r>
              <a:rPr lang="de-DE" dirty="0" err="1"/>
              <a:t>typografie</a:t>
            </a:r>
            <a:r>
              <a:rPr lang="de-DE" dirty="0"/>
              <a:t>-6249212/</a:t>
            </a:r>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0"/>
        <p:cNvGrpSpPr/>
        <p:nvPr/>
      </p:nvGrpSpPr>
      <p:grpSpPr>
        <a:xfrm>
          <a:off x="0" y="0"/>
          <a:ext cx="0" cy="0"/>
          <a:chOff x="0" y="0"/>
          <a:chExt cx="0" cy="0"/>
        </a:xfrm>
      </p:grpSpPr>
      <p:sp>
        <p:nvSpPr>
          <p:cNvPr id="441" name="Google Shape;441;gf0b8c5e5f5_0_16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42" name="Google Shape;442;gf0b8c5e5f5_0_16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de-DE" dirty="0"/>
              <a:t>https://</a:t>
            </a:r>
            <a:r>
              <a:rPr lang="de-DE" dirty="0" err="1"/>
              <a:t>pixabay.com</a:t>
            </a:r>
            <a:r>
              <a:rPr lang="de-DE" dirty="0"/>
              <a:t>/de/</a:t>
            </a:r>
            <a:r>
              <a:rPr lang="de-DE" dirty="0" err="1"/>
              <a:t>illustrations</a:t>
            </a:r>
            <a:r>
              <a:rPr lang="de-DE" dirty="0"/>
              <a:t>/sprechblasen-wolken-wortwolken-1852499/</a:t>
            </a:r>
          </a:p>
          <a:p>
            <a:pPr marL="0" marR="0" lvl="0" indent="0" algn="l" rtl="0">
              <a:lnSpc>
                <a:spcPct val="100000"/>
              </a:lnSpc>
              <a:spcBef>
                <a:spcPts val="0"/>
              </a:spcBef>
              <a:spcAft>
                <a:spcPts val="0"/>
              </a:spcAft>
              <a:buClr>
                <a:srgbClr val="000000"/>
              </a:buClr>
              <a:buSzPts val="1100"/>
              <a:buFont typeface="Arial"/>
              <a:buNone/>
            </a:pPr>
            <a:endParaRPr lang="de-DE" dirty="0"/>
          </a:p>
          <a:p>
            <a:pPr marL="0" marR="0" lvl="0" indent="0" algn="l" rtl="0">
              <a:lnSpc>
                <a:spcPct val="100000"/>
              </a:lnSpc>
              <a:spcBef>
                <a:spcPts val="0"/>
              </a:spcBef>
              <a:spcAft>
                <a:spcPts val="0"/>
              </a:spcAft>
              <a:buClr>
                <a:srgbClr val="000000"/>
              </a:buClr>
              <a:buSzPts val="1100"/>
              <a:buFont typeface="Arial"/>
              <a:buNone/>
            </a:pPr>
            <a:r>
              <a:rPr lang="de-DE" b="1" dirty="0" err="1"/>
              <a:t>Instructions</a:t>
            </a:r>
            <a:r>
              <a:rPr lang="de-DE" b="1" baseline="0" dirty="0"/>
              <a:t> </a:t>
            </a:r>
            <a:r>
              <a:rPr lang="de-DE" b="1" baseline="0" dirty="0" err="1"/>
              <a:t>for</a:t>
            </a:r>
            <a:r>
              <a:rPr lang="de-DE" b="1" baseline="0" dirty="0"/>
              <a:t> alternative </a:t>
            </a:r>
            <a:r>
              <a:rPr lang="de-DE" b="1" baseline="0" dirty="0" err="1"/>
              <a:t>activity</a:t>
            </a:r>
            <a:r>
              <a:rPr lang="de-DE" b="1" baseline="0" dirty="0"/>
              <a:t> (</a:t>
            </a:r>
            <a:r>
              <a:rPr lang="de-DE" b="1" baseline="0" dirty="0" err="1"/>
              <a:t>videos</a:t>
            </a:r>
            <a:r>
              <a:rPr lang="de-DE" b="1" baseline="0"/>
              <a:t>): </a:t>
            </a:r>
            <a:r>
              <a:rPr lang="en-GB" sz="1100" b="0" i="0" u="none" strike="noStrike" cap="none">
                <a:solidFill>
                  <a:srgbClr val="000000"/>
                </a:solidFill>
                <a:effectLst/>
                <a:latin typeface="Arial"/>
                <a:ea typeface="Arial"/>
                <a:cs typeface="Arial"/>
                <a:sym typeface="Arial"/>
              </a:rPr>
              <a:t>As </a:t>
            </a:r>
            <a:r>
              <a:rPr lang="en-GB" sz="1100" b="0" i="0" u="none" strike="noStrike" cap="none" dirty="0">
                <a:solidFill>
                  <a:srgbClr val="000000"/>
                </a:solidFill>
                <a:effectLst/>
                <a:latin typeface="Arial"/>
                <a:ea typeface="Arial"/>
                <a:cs typeface="Arial"/>
                <a:sym typeface="Arial"/>
              </a:rPr>
              <a:t>an alternative to working with the documents, the following videos can also be used and discussed based on the following questions:</a:t>
            </a:r>
            <a:endParaRPr lang="de-DE" sz="1100" b="0" i="1" u="none" strike="noStrike" cap="none" dirty="0">
              <a:solidFill>
                <a:srgbClr val="000000"/>
              </a:solidFill>
              <a:effectLst/>
              <a:latin typeface="Arial"/>
              <a:ea typeface="Arial"/>
              <a:cs typeface="Arial"/>
              <a:sym typeface="Arial"/>
            </a:endParaRPr>
          </a:p>
          <a:p>
            <a:pPr lvl="0"/>
            <a:r>
              <a:rPr lang="en-GB" sz="1100" b="0" i="0" u="none" strike="noStrike" cap="none" dirty="0">
                <a:solidFill>
                  <a:srgbClr val="000000"/>
                </a:solidFill>
                <a:effectLst/>
                <a:latin typeface="Arial"/>
                <a:ea typeface="Arial"/>
                <a:cs typeface="Arial"/>
                <a:sym typeface="Arial"/>
              </a:rPr>
              <a:t>Identify the parts of video which refer to the protection of the freedom of expression.</a:t>
            </a:r>
            <a:endParaRPr lang="de-DE" sz="1100" b="0" i="1" u="none" strike="noStrike" cap="none" dirty="0">
              <a:solidFill>
                <a:srgbClr val="000000"/>
              </a:solidFill>
              <a:effectLst/>
              <a:latin typeface="Arial"/>
              <a:ea typeface="Arial"/>
              <a:cs typeface="Arial"/>
              <a:sym typeface="Arial"/>
            </a:endParaRPr>
          </a:p>
          <a:p>
            <a:pPr lvl="0"/>
            <a:r>
              <a:rPr lang="en-GB" sz="1100" b="0" i="0" u="none" strike="noStrike" cap="none" dirty="0">
                <a:solidFill>
                  <a:srgbClr val="000000"/>
                </a:solidFill>
                <a:effectLst/>
                <a:latin typeface="Arial"/>
                <a:ea typeface="Arial"/>
                <a:cs typeface="Arial"/>
                <a:sym typeface="Arial"/>
              </a:rPr>
              <a:t>Identify the caveats, exceptions or limitations to the freedom of expression as stated in the video 	</a:t>
            </a:r>
            <a:endParaRPr lang="de-DE" sz="1100" b="0" i="1" u="none" strike="noStrike" cap="none" dirty="0">
              <a:solidFill>
                <a:srgbClr val="000000"/>
              </a:solidFill>
              <a:effectLst/>
              <a:latin typeface="Arial"/>
              <a:ea typeface="Arial"/>
              <a:cs typeface="Arial"/>
              <a:sym typeface="Arial"/>
            </a:endParaRPr>
          </a:p>
          <a:p>
            <a:pPr lvl="0"/>
            <a:r>
              <a:rPr lang="en-GB" sz="1100" b="0" i="0" u="none" strike="noStrike" cap="none" dirty="0">
                <a:solidFill>
                  <a:srgbClr val="000000"/>
                </a:solidFill>
                <a:effectLst/>
                <a:latin typeface="Arial"/>
                <a:ea typeface="Arial"/>
                <a:cs typeface="Arial"/>
                <a:sym typeface="Arial"/>
              </a:rPr>
              <a:t>Do you agree or disagree with these limitations? Why?  	</a:t>
            </a:r>
            <a:endParaRPr lang="de-DE" sz="1100" b="0" i="1" u="none" strike="noStrike" cap="none" dirty="0">
              <a:solidFill>
                <a:srgbClr val="000000"/>
              </a:solidFill>
              <a:effectLst/>
              <a:latin typeface="Arial"/>
              <a:ea typeface="Arial"/>
              <a:cs typeface="Arial"/>
              <a:sym typeface="Arial"/>
            </a:endParaRPr>
          </a:p>
          <a:p>
            <a:pPr lvl="0"/>
            <a:r>
              <a:rPr lang="en-GB" sz="1100" b="0" i="0" u="none" strike="noStrike" cap="none" dirty="0">
                <a:solidFill>
                  <a:srgbClr val="000000"/>
                </a:solidFill>
                <a:effectLst/>
                <a:latin typeface="Arial"/>
                <a:ea typeface="Arial"/>
                <a:cs typeface="Arial"/>
                <a:sym typeface="Arial"/>
              </a:rPr>
              <a:t>How different or similar are constitutions of other countries as compared to your own country’s constitution? 	</a:t>
            </a:r>
            <a:endParaRPr lang="de-DE" sz="1100" b="0" i="1" u="none" strike="noStrike" cap="none" dirty="0">
              <a:solidFill>
                <a:srgbClr val="000000"/>
              </a:solidFill>
              <a:effectLst/>
              <a:latin typeface="Arial"/>
              <a:ea typeface="Arial"/>
              <a:cs typeface="Arial"/>
              <a:sym typeface="Arial"/>
            </a:endParaRPr>
          </a:p>
          <a:p>
            <a:pPr lvl="0"/>
            <a:r>
              <a:rPr lang="en-GB" sz="1100" b="0" i="0" u="none" strike="noStrike" cap="none" dirty="0">
                <a:solidFill>
                  <a:srgbClr val="000000"/>
                </a:solidFill>
                <a:effectLst/>
                <a:latin typeface="Arial"/>
                <a:ea typeface="Arial"/>
                <a:cs typeface="Arial"/>
                <a:sym typeface="Arial"/>
              </a:rPr>
              <a:t>Does your country’s constitution match up to the realities of your own day-to-day life? Do you feel that what is written in the constitution reflects the level of freedom of expression in your country?</a:t>
            </a:r>
          </a:p>
          <a:p>
            <a:pPr lvl="0"/>
            <a:endParaRPr lang="en-GB" sz="1100" b="0" i="0" u="none" strike="noStrike" cap="none" dirty="0">
              <a:solidFill>
                <a:srgbClr val="000000"/>
              </a:solidFill>
              <a:effectLst/>
              <a:latin typeface="Arial"/>
              <a:ea typeface="Arial"/>
              <a:cs typeface="Arial"/>
              <a:sym typeface="Arial"/>
            </a:endParaRPr>
          </a:p>
          <a:p>
            <a:pPr marL="158750" lvl="0" indent="0">
              <a:buNone/>
            </a:pPr>
            <a:r>
              <a:rPr lang="en-GB" sz="1100" b="0" i="0" u="none" strike="noStrike" cap="none" dirty="0">
                <a:solidFill>
                  <a:srgbClr val="000000"/>
                </a:solidFill>
                <a:effectLst/>
                <a:latin typeface="Arial"/>
                <a:ea typeface="Arial"/>
                <a:cs typeface="Arial"/>
                <a:sym typeface="Arial"/>
              </a:rPr>
              <a:t>Videos:</a:t>
            </a:r>
            <a:endParaRPr lang="de-DE" sz="1100" b="0" i="1" u="none" strike="noStrike" cap="none" dirty="0">
              <a:solidFill>
                <a:srgbClr val="000000"/>
              </a:solidFill>
              <a:effectLst/>
              <a:latin typeface="Arial"/>
              <a:ea typeface="Arial"/>
              <a:cs typeface="Arial"/>
              <a:sym typeface="Arial"/>
            </a:endParaRPr>
          </a:p>
          <a:p>
            <a:r>
              <a:rPr lang="en-GB" sz="1100" b="0" i="0" u="none" strike="noStrike" cap="none" dirty="0">
                <a:solidFill>
                  <a:srgbClr val="000000"/>
                </a:solidFill>
                <a:effectLst/>
                <a:latin typeface="Arial"/>
                <a:ea typeface="Arial"/>
                <a:cs typeface="Arial"/>
                <a:sym typeface="Arial"/>
              </a:rPr>
              <a:t>Amnesty International (2015): Freedom of Expression, </a:t>
            </a:r>
            <a:r>
              <a:rPr lang="en-GB" sz="1100" b="0" i="0" u="none" strike="noStrike" cap="none" dirty="0">
                <a:solidFill>
                  <a:srgbClr val="000000"/>
                </a:solidFill>
                <a:effectLst/>
                <a:latin typeface="Arial"/>
                <a:ea typeface="Arial"/>
                <a:cs typeface="Arial"/>
                <a:sym typeface="Arial"/>
                <a:hlinkClick r:id="rId3"/>
              </a:rPr>
              <a:t>https://</a:t>
            </a:r>
            <a:r>
              <a:rPr lang="en-GB" sz="1100" b="0" i="0" u="none" strike="noStrike" cap="none" dirty="0" err="1">
                <a:solidFill>
                  <a:srgbClr val="000000"/>
                </a:solidFill>
                <a:effectLst/>
                <a:latin typeface="Arial"/>
                <a:ea typeface="Arial"/>
                <a:cs typeface="Arial"/>
                <a:sym typeface="Arial"/>
                <a:hlinkClick r:id="rId3"/>
              </a:rPr>
              <a:t>www.youtube.com</a:t>
            </a:r>
            <a:r>
              <a:rPr lang="en-GB" sz="1100" b="0" i="0" u="none" strike="noStrike" cap="none" dirty="0">
                <a:solidFill>
                  <a:srgbClr val="000000"/>
                </a:solidFill>
                <a:effectLst/>
                <a:latin typeface="Arial"/>
                <a:ea typeface="Arial"/>
                <a:cs typeface="Arial"/>
                <a:sym typeface="Arial"/>
                <a:hlinkClick r:id="rId3"/>
              </a:rPr>
              <a:t>/</a:t>
            </a:r>
            <a:r>
              <a:rPr lang="en-GB" sz="1100" b="0" i="0" u="none" strike="noStrike" cap="none" dirty="0" err="1">
                <a:solidFill>
                  <a:srgbClr val="000000"/>
                </a:solidFill>
                <a:effectLst/>
                <a:latin typeface="Arial"/>
                <a:ea typeface="Arial"/>
                <a:cs typeface="Arial"/>
                <a:sym typeface="Arial"/>
                <a:hlinkClick r:id="rId3"/>
              </a:rPr>
              <a:t>watch?v</a:t>
            </a:r>
            <a:r>
              <a:rPr lang="en-GB" sz="1100" b="0" i="0" u="none" strike="noStrike" cap="none" dirty="0">
                <a:solidFill>
                  <a:srgbClr val="000000"/>
                </a:solidFill>
                <a:effectLst/>
                <a:latin typeface="Arial"/>
                <a:ea typeface="Arial"/>
                <a:cs typeface="Arial"/>
                <a:sym typeface="Arial"/>
                <a:hlinkClick r:id="rId3"/>
              </a:rPr>
              <a:t>=</a:t>
            </a:r>
            <a:r>
              <a:rPr lang="en-GB" sz="1100" b="0" i="0" u="none" strike="noStrike" cap="none" dirty="0" err="1">
                <a:solidFill>
                  <a:srgbClr val="000000"/>
                </a:solidFill>
                <a:effectLst/>
                <a:latin typeface="Arial"/>
                <a:ea typeface="Arial"/>
                <a:cs typeface="Arial"/>
                <a:sym typeface="Arial"/>
                <a:hlinkClick r:id="rId3"/>
              </a:rPr>
              <a:t>geMOuJZ20Ic</a:t>
            </a:r>
            <a:endParaRPr lang="de-DE" sz="1100" b="0" i="1" u="none" strike="noStrike" cap="none" dirty="0">
              <a:solidFill>
                <a:srgbClr val="000000"/>
              </a:solidFill>
              <a:effectLst/>
              <a:latin typeface="Arial"/>
              <a:ea typeface="Arial"/>
              <a:cs typeface="Arial"/>
              <a:sym typeface="Arial"/>
            </a:endParaRPr>
          </a:p>
          <a:p>
            <a:r>
              <a:rPr lang="en-GB" sz="1100" b="0" i="0" u="none" strike="noStrike" cap="none" dirty="0" err="1">
                <a:solidFill>
                  <a:srgbClr val="000000"/>
                </a:solidFill>
                <a:effectLst/>
                <a:latin typeface="Arial"/>
                <a:ea typeface="Arial"/>
                <a:cs typeface="Arial"/>
                <a:sym typeface="Arial"/>
                <a:hlinkClick r:id="rId4"/>
              </a:rPr>
              <a:t>explainitychannel</a:t>
            </a:r>
            <a:r>
              <a:rPr lang="en-GB" sz="1100" b="0" i="0" u="none" strike="noStrike" cap="none" dirty="0">
                <a:solidFill>
                  <a:srgbClr val="000000"/>
                </a:solidFill>
                <a:effectLst/>
                <a:latin typeface="Arial"/>
                <a:ea typeface="Arial"/>
                <a:cs typeface="Arial"/>
                <a:sym typeface="Arial"/>
              </a:rPr>
              <a:t> (2014): Freedom of Expression explained (</a:t>
            </a:r>
            <a:r>
              <a:rPr lang="en-GB" sz="1100" b="0" i="0" u="none" strike="noStrike" cap="none" dirty="0" err="1">
                <a:solidFill>
                  <a:srgbClr val="000000"/>
                </a:solidFill>
                <a:effectLst/>
                <a:latin typeface="Arial"/>
                <a:ea typeface="Arial"/>
                <a:cs typeface="Arial"/>
                <a:sym typeface="Arial"/>
              </a:rPr>
              <a:t>explainity</a:t>
            </a:r>
            <a:r>
              <a:rPr lang="en-GB" sz="1100" b="0" i="0" u="none" strike="noStrike" cap="none" dirty="0">
                <a:solidFill>
                  <a:srgbClr val="000000"/>
                </a:solidFill>
                <a:effectLst/>
                <a:latin typeface="Arial"/>
                <a:ea typeface="Arial"/>
                <a:cs typeface="Arial"/>
                <a:sym typeface="Arial"/>
              </a:rPr>
              <a:t>® explainer video):</a:t>
            </a:r>
            <a:r>
              <a:rPr lang="en-GB" sz="1100" b="0" i="0" u="none" strike="noStrike" cap="none" dirty="0">
                <a:solidFill>
                  <a:srgbClr val="000000"/>
                </a:solidFill>
                <a:effectLst/>
                <a:latin typeface="Arial"/>
                <a:ea typeface="Arial"/>
                <a:cs typeface="Arial"/>
                <a:sym typeface="Arial"/>
                <a:hlinkClick r:id="rId5"/>
              </a:rPr>
              <a:t> https://</a:t>
            </a:r>
            <a:r>
              <a:rPr lang="en-GB" sz="1100" b="0" i="0" u="none" strike="noStrike" cap="none" dirty="0" err="1">
                <a:solidFill>
                  <a:srgbClr val="000000"/>
                </a:solidFill>
                <a:effectLst/>
                <a:latin typeface="Arial"/>
                <a:ea typeface="Arial"/>
                <a:cs typeface="Arial"/>
                <a:sym typeface="Arial"/>
                <a:hlinkClick r:id="rId5"/>
              </a:rPr>
              <a:t>www.youtube.com</a:t>
            </a:r>
            <a:r>
              <a:rPr lang="en-GB" sz="1100" b="0" i="0" u="none" strike="noStrike" cap="none" dirty="0">
                <a:solidFill>
                  <a:srgbClr val="000000"/>
                </a:solidFill>
                <a:effectLst/>
                <a:latin typeface="Arial"/>
                <a:ea typeface="Arial"/>
                <a:cs typeface="Arial"/>
                <a:sym typeface="Arial"/>
                <a:hlinkClick r:id="rId5"/>
              </a:rPr>
              <a:t>/</a:t>
            </a:r>
            <a:r>
              <a:rPr lang="en-GB" sz="1100" b="0" i="0" u="none" strike="noStrike" cap="none" dirty="0" err="1">
                <a:solidFill>
                  <a:srgbClr val="000000"/>
                </a:solidFill>
                <a:effectLst/>
                <a:latin typeface="Arial"/>
                <a:ea typeface="Arial"/>
                <a:cs typeface="Arial"/>
                <a:sym typeface="Arial"/>
                <a:hlinkClick r:id="rId5"/>
              </a:rPr>
              <a:t>watch?v</a:t>
            </a:r>
            <a:r>
              <a:rPr lang="en-GB" sz="1100" b="0" i="0" u="none" strike="noStrike" cap="none" dirty="0">
                <a:solidFill>
                  <a:srgbClr val="000000"/>
                </a:solidFill>
                <a:effectLst/>
                <a:latin typeface="Arial"/>
                <a:ea typeface="Arial"/>
                <a:cs typeface="Arial"/>
                <a:sym typeface="Arial"/>
                <a:hlinkClick r:id="rId5"/>
              </a:rPr>
              <a:t>=</a:t>
            </a:r>
            <a:r>
              <a:rPr lang="en-GB" sz="1100" b="0" i="0" u="none" strike="noStrike" cap="none" dirty="0" err="1">
                <a:solidFill>
                  <a:srgbClr val="000000"/>
                </a:solidFill>
                <a:effectLst/>
                <a:latin typeface="Arial"/>
                <a:ea typeface="Arial"/>
                <a:cs typeface="Arial"/>
                <a:sym typeface="Arial"/>
                <a:hlinkClick r:id="rId5"/>
              </a:rPr>
              <a:t>FEqFp0q60</a:t>
            </a:r>
            <a:r>
              <a:rPr lang="en-GB" sz="1100" b="0" i="0" u="none" strike="noStrike" cap="none" dirty="0">
                <a:solidFill>
                  <a:srgbClr val="000000"/>
                </a:solidFill>
                <a:effectLst/>
                <a:latin typeface="Arial"/>
                <a:ea typeface="Arial"/>
                <a:cs typeface="Arial"/>
                <a:sym typeface="Arial"/>
                <a:hlinkClick r:id="rId5"/>
              </a:rPr>
              <a:t>-U</a:t>
            </a:r>
            <a:r>
              <a:rPr lang="en-GB" sz="1100" b="1" i="0" u="none" strike="noStrike" cap="none" dirty="0">
                <a:solidFill>
                  <a:srgbClr val="000000"/>
                </a:solidFill>
                <a:effectLst/>
                <a:latin typeface="Arial"/>
                <a:ea typeface="Arial"/>
                <a:cs typeface="Arial"/>
                <a:sym typeface="Arial"/>
              </a:rPr>
              <a:t> 	</a:t>
            </a:r>
            <a:endParaRPr lang="de-DE" sz="1100" b="1" i="1" u="none" strike="noStrike" cap="none" dirty="0">
              <a:solidFill>
                <a:srgbClr val="000000"/>
              </a:solidFill>
              <a:effectLst/>
              <a:latin typeface="Arial"/>
              <a:ea typeface="Arial"/>
              <a:cs typeface="Arial"/>
              <a:sym typeface="Arial"/>
            </a:endParaRPr>
          </a:p>
          <a:p>
            <a:r>
              <a:rPr lang="en-GB" sz="1100" b="0" i="0" u="none" strike="noStrike" cap="none" dirty="0">
                <a:solidFill>
                  <a:srgbClr val="000000"/>
                </a:solidFill>
                <a:effectLst/>
                <a:latin typeface="Arial"/>
                <a:ea typeface="Arial"/>
                <a:cs typeface="Arial"/>
                <a:sym typeface="Arial"/>
              </a:rPr>
              <a:t>Civics Academy SA (2019): What is Freedom of Expression and what is hate speech?</a:t>
            </a:r>
            <a:r>
              <a:rPr lang="en-GB" sz="1100" b="0" i="0" u="none" strike="noStrike" cap="none" dirty="0">
                <a:solidFill>
                  <a:srgbClr val="000000"/>
                </a:solidFill>
                <a:effectLst/>
                <a:latin typeface="Arial"/>
                <a:ea typeface="Arial"/>
                <a:cs typeface="Arial"/>
                <a:sym typeface="Arial"/>
                <a:hlinkClick r:id="rId6"/>
              </a:rPr>
              <a:t> https://</a:t>
            </a:r>
            <a:r>
              <a:rPr lang="en-GB" sz="1100" b="0" i="0" u="none" strike="noStrike" cap="none" dirty="0" err="1">
                <a:solidFill>
                  <a:srgbClr val="000000"/>
                </a:solidFill>
                <a:effectLst/>
                <a:latin typeface="Arial"/>
                <a:ea typeface="Arial"/>
                <a:cs typeface="Arial"/>
                <a:sym typeface="Arial"/>
                <a:hlinkClick r:id="rId6"/>
              </a:rPr>
              <a:t>www.youtube.com</a:t>
            </a:r>
            <a:r>
              <a:rPr lang="en-GB" sz="1100" b="0" i="0" u="none" strike="noStrike" cap="none" dirty="0">
                <a:solidFill>
                  <a:srgbClr val="000000"/>
                </a:solidFill>
                <a:effectLst/>
                <a:latin typeface="Arial"/>
                <a:ea typeface="Arial"/>
                <a:cs typeface="Arial"/>
                <a:sym typeface="Arial"/>
                <a:hlinkClick r:id="rId6"/>
              </a:rPr>
              <a:t>/</a:t>
            </a:r>
            <a:r>
              <a:rPr lang="en-GB" sz="1100" b="0" i="0" u="none" strike="noStrike" cap="none" dirty="0" err="1">
                <a:solidFill>
                  <a:srgbClr val="000000"/>
                </a:solidFill>
                <a:effectLst/>
                <a:latin typeface="Arial"/>
                <a:ea typeface="Arial"/>
                <a:cs typeface="Arial"/>
                <a:sym typeface="Arial"/>
                <a:hlinkClick r:id="rId6"/>
              </a:rPr>
              <a:t>watch?v</a:t>
            </a:r>
            <a:r>
              <a:rPr lang="en-GB" sz="1100" b="0" i="0" u="none" strike="noStrike" cap="none" dirty="0">
                <a:solidFill>
                  <a:srgbClr val="000000"/>
                </a:solidFill>
                <a:effectLst/>
                <a:latin typeface="Arial"/>
                <a:ea typeface="Arial"/>
                <a:cs typeface="Arial"/>
                <a:sym typeface="Arial"/>
                <a:hlinkClick r:id="rId6"/>
              </a:rPr>
              <a:t>=</a:t>
            </a:r>
            <a:r>
              <a:rPr lang="en-GB" sz="1100" b="0" i="0" u="none" strike="noStrike" cap="none" dirty="0" err="1">
                <a:solidFill>
                  <a:srgbClr val="000000"/>
                </a:solidFill>
                <a:effectLst/>
                <a:latin typeface="Arial"/>
                <a:ea typeface="Arial"/>
                <a:cs typeface="Arial"/>
                <a:sym typeface="Arial"/>
                <a:hlinkClick r:id="rId6"/>
              </a:rPr>
              <a:t>BZBP8JZOLSU</a:t>
            </a:r>
            <a:endParaRPr lang="de-DE" sz="1100" b="1" i="1" u="none" strike="noStrike" cap="none" dirty="0">
              <a:solidFill>
                <a:srgbClr val="000000"/>
              </a:solidFill>
              <a:effectLst/>
              <a:latin typeface="Arial"/>
              <a:ea typeface="Arial"/>
              <a:cs typeface="Arial"/>
              <a:sym typeface="Arial"/>
            </a:endParaRPr>
          </a:p>
          <a:p>
            <a:r>
              <a:rPr lang="en-GB" sz="1100" b="0" i="0" u="none" strike="noStrike" cap="none" dirty="0" err="1">
                <a:solidFill>
                  <a:srgbClr val="000000"/>
                </a:solidFill>
                <a:effectLst/>
                <a:latin typeface="Arial"/>
                <a:ea typeface="Arial"/>
                <a:cs typeface="Arial"/>
                <a:sym typeface="Arial"/>
              </a:rPr>
              <a:t>CrashCourse</a:t>
            </a:r>
            <a:r>
              <a:rPr lang="en-GB" sz="1100" b="0" i="0" u="none" strike="noStrike" cap="none" dirty="0">
                <a:solidFill>
                  <a:srgbClr val="000000"/>
                </a:solidFill>
                <a:effectLst/>
                <a:latin typeface="Arial"/>
                <a:ea typeface="Arial"/>
                <a:cs typeface="Arial"/>
                <a:sym typeface="Arial"/>
              </a:rPr>
              <a:t> (2015): Freedom of Speech: Crash Course Government and Politics #25</a:t>
            </a:r>
            <a:r>
              <a:rPr lang="en-GB" sz="1100" b="0" i="0" u="none" strike="noStrike" cap="none" dirty="0">
                <a:solidFill>
                  <a:srgbClr val="000000"/>
                </a:solidFill>
                <a:effectLst/>
                <a:latin typeface="Arial"/>
                <a:ea typeface="Arial"/>
                <a:cs typeface="Arial"/>
                <a:sym typeface="Arial"/>
                <a:hlinkClick r:id="rId7"/>
              </a:rPr>
              <a:t> https://</a:t>
            </a:r>
            <a:r>
              <a:rPr lang="en-GB" sz="1100" b="0" i="0" u="none" strike="noStrike" cap="none" dirty="0" err="1">
                <a:solidFill>
                  <a:srgbClr val="000000"/>
                </a:solidFill>
                <a:effectLst/>
                <a:latin typeface="Arial"/>
                <a:ea typeface="Arial"/>
                <a:cs typeface="Arial"/>
                <a:sym typeface="Arial"/>
                <a:hlinkClick r:id="rId7"/>
              </a:rPr>
              <a:t>www.youtube.com</a:t>
            </a:r>
            <a:r>
              <a:rPr lang="en-GB" sz="1100" b="0" i="0" u="none" strike="noStrike" cap="none" dirty="0">
                <a:solidFill>
                  <a:srgbClr val="000000"/>
                </a:solidFill>
                <a:effectLst/>
                <a:latin typeface="Arial"/>
                <a:ea typeface="Arial"/>
                <a:cs typeface="Arial"/>
                <a:sym typeface="Arial"/>
                <a:hlinkClick r:id="rId7"/>
              </a:rPr>
              <a:t>/</a:t>
            </a:r>
            <a:r>
              <a:rPr lang="en-GB" sz="1100" b="0" i="0" u="none" strike="noStrike" cap="none" dirty="0" err="1">
                <a:solidFill>
                  <a:srgbClr val="000000"/>
                </a:solidFill>
                <a:effectLst/>
                <a:latin typeface="Arial"/>
                <a:ea typeface="Arial"/>
                <a:cs typeface="Arial"/>
                <a:sym typeface="Arial"/>
                <a:hlinkClick r:id="rId7"/>
              </a:rPr>
              <a:t>watch?v</a:t>
            </a:r>
            <a:r>
              <a:rPr lang="en-GB" sz="1100" b="0" i="0" u="none" strike="noStrike" cap="none" dirty="0">
                <a:solidFill>
                  <a:srgbClr val="000000"/>
                </a:solidFill>
                <a:effectLst/>
                <a:latin typeface="Arial"/>
                <a:ea typeface="Arial"/>
                <a:cs typeface="Arial"/>
                <a:sym typeface="Arial"/>
                <a:hlinkClick r:id="rId7"/>
              </a:rPr>
              <a:t>=</a:t>
            </a:r>
            <a:r>
              <a:rPr lang="en-GB" sz="1100" b="0" i="0" u="none" strike="noStrike" cap="none" dirty="0" err="1">
                <a:solidFill>
                  <a:srgbClr val="000000"/>
                </a:solidFill>
                <a:effectLst/>
                <a:latin typeface="Arial"/>
                <a:ea typeface="Arial"/>
                <a:cs typeface="Arial"/>
                <a:sym typeface="Arial"/>
                <a:hlinkClick r:id="rId7"/>
              </a:rPr>
              <a:t>Zeeq0qaEaLw</a:t>
            </a:r>
            <a:endParaRPr lang="de-DE" sz="1100" b="1" i="1" u="none" strike="noStrike" cap="none" dirty="0">
              <a:solidFill>
                <a:srgbClr val="000000"/>
              </a:solidFill>
              <a:effectLst/>
              <a:latin typeface="Arial"/>
              <a:ea typeface="Arial"/>
              <a:cs typeface="Arial"/>
              <a:sym typeface="Arial"/>
            </a:endParaRPr>
          </a:p>
          <a:p>
            <a:r>
              <a:rPr lang="en-GB" sz="1100" b="0" i="0" u="none" strike="noStrike" cap="none" dirty="0">
                <a:solidFill>
                  <a:srgbClr val="000000"/>
                </a:solidFill>
                <a:effectLst/>
                <a:latin typeface="Arial"/>
                <a:ea typeface="Arial"/>
                <a:cs typeface="Arial"/>
                <a:sym typeface="Arial"/>
              </a:rPr>
              <a:t>Empower Malaysia (2020): What is Freedom of Expression (</a:t>
            </a:r>
            <a:r>
              <a:rPr lang="en-GB" sz="1100" b="0" i="0" u="none" strike="noStrike" cap="none" dirty="0" err="1">
                <a:solidFill>
                  <a:srgbClr val="000000"/>
                </a:solidFill>
                <a:effectLst/>
                <a:latin typeface="Arial"/>
                <a:ea typeface="Arial"/>
                <a:cs typeface="Arial"/>
                <a:sym typeface="Arial"/>
              </a:rPr>
              <a:t>FoE</a:t>
            </a:r>
            <a:r>
              <a:rPr lang="en-GB" sz="1100" b="0" i="0" u="none" strike="noStrike" cap="none" dirty="0">
                <a:solidFill>
                  <a:srgbClr val="000000"/>
                </a:solidFill>
                <a:effectLst/>
                <a:latin typeface="Arial"/>
                <a:ea typeface="Arial"/>
                <a:cs typeface="Arial"/>
                <a:sym typeface="Arial"/>
              </a:rPr>
              <a:t>)?</a:t>
            </a:r>
            <a:r>
              <a:rPr lang="en-GB" sz="1100" b="0" i="0" u="none" strike="noStrike" cap="none" dirty="0">
                <a:solidFill>
                  <a:srgbClr val="000000"/>
                </a:solidFill>
                <a:effectLst/>
                <a:latin typeface="Arial"/>
                <a:ea typeface="Arial"/>
                <a:cs typeface="Arial"/>
                <a:sym typeface="Arial"/>
                <a:hlinkClick r:id="rId8"/>
              </a:rPr>
              <a:t> https://</a:t>
            </a:r>
            <a:r>
              <a:rPr lang="en-GB" sz="1100" b="0" i="0" u="none" strike="noStrike" cap="none" dirty="0" err="1">
                <a:solidFill>
                  <a:srgbClr val="000000"/>
                </a:solidFill>
                <a:effectLst/>
                <a:latin typeface="Arial"/>
                <a:ea typeface="Arial"/>
                <a:cs typeface="Arial"/>
                <a:sym typeface="Arial"/>
                <a:hlinkClick r:id="rId8"/>
              </a:rPr>
              <a:t>www.youtube.com</a:t>
            </a:r>
            <a:r>
              <a:rPr lang="en-GB" sz="1100" b="0" i="0" u="none" strike="noStrike" cap="none" dirty="0">
                <a:solidFill>
                  <a:srgbClr val="000000"/>
                </a:solidFill>
                <a:effectLst/>
                <a:latin typeface="Arial"/>
                <a:ea typeface="Arial"/>
                <a:cs typeface="Arial"/>
                <a:sym typeface="Arial"/>
                <a:hlinkClick r:id="rId8"/>
              </a:rPr>
              <a:t>/</a:t>
            </a:r>
            <a:r>
              <a:rPr lang="en-GB" sz="1100" b="0" i="0" u="none" strike="noStrike" cap="none" dirty="0" err="1">
                <a:solidFill>
                  <a:srgbClr val="000000"/>
                </a:solidFill>
                <a:effectLst/>
                <a:latin typeface="Arial"/>
                <a:ea typeface="Arial"/>
                <a:cs typeface="Arial"/>
                <a:sym typeface="Arial"/>
                <a:hlinkClick r:id="rId8"/>
              </a:rPr>
              <a:t>watch?v</a:t>
            </a:r>
            <a:r>
              <a:rPr lang="en-GB" sz="1100" b="0" i="0" u="none" strike="noStrike" cap="none" dirty="0">
                <a:solidFill>
                  <a:srgbClr val="000000"/>
                </a:solidFill>
                <a:effectLst/>
                <a:latin typeface="Arial"/>
                <a:ea typeface="Arial"/>
                <a:cs typeface="Arial"/>
                <a:sym typeface="Arial"/>
                <a:hlinkClick r:id="rId8"/>
              </a:rPr>
              <a:t>=</a:t>
            </a:r>
            <a:r>
              <a:rPr lang="en-GB" sz="1100" b="0" i="0" u="none" strike="noStrike" cap="none" dirty="0" err="1">
                <a:solidFill>
                  <a:srgbClr val="000000"/>
                </a:solidFill>
                <a:effectLst/>
                <a:latin typeface="Arial"/>
                <a:ea typeface="Arial"/>
                <a:cs typeface="Arial"/>
                <a:sym typeface="Arial"/>
                <a:hlinkClick r:id="rId8"/>
              </a:rPr>
              <a:t>EXeT58KAhYo</a:t>
            </a:r>
            <a:endParaRPr lang="de-DE" sz="1100" b="0" i="1" u="none" strike="noStrike" cap="none" dirty="0">
              <a:solidFill>
                <a:srgbClr val="000000"/>
              </a:solidFill>
              <a:effectLst/>
              <a:latin typeface="Arial"/>
              <a:ea typeface="Arial"/>
              <a:cs typeface="Arial"/>
              <a:sym typeface="Arial"/>
            </a:endParaRPr>
          </a:p>
          <a:p>
            <a:pPr marL="0" marR="0" lvl="0" indent="0" algn="l" rtl="0">
              <a:lnSpc>
                <a:spcPct val="100000"/>
              </a:lnSpc>
              <a:spcBef>
                <a:spcPts val="0"/>
              </a:spcBef>
              <a:spcAft>
                <a:spcPts val="0"/>
              </a:spcAft>
              <a:buClr>
                <a:srgbClr val="000000"/>
              </a:buClr>
              <a:buSzPts val="1100"/>
              <a:buFont typeface="Arial"/>
              <a:buNone/>
            </a:pP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3" Target="../media/image2.png" Type="http://schemas.openxmlformats.org/officeDocument/2006/relationships/image"/><Relationship Id="rId2" Target="../media/image1.jpeg" Type="http://schemas.openxmlformats.org/officeDocument/2006/relationships/image"/><Relationship Id="rId1" Target="../slideMasters/slideMaster1.xml" Type="http://schemas.openxmlformats.org/officeDocument/2006/relationships/slideMaster"/><Relationship Id="rId4" Target="../media/image3.png" Type="http://schemas.openxmlformats.org/officeDocument/2006/relationships/image"/></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p="http://schemas.openxmlformats.org/presentationml/2006/main" xmlns:a="http://schemas.openxmlformats.org/drawingml/2006/main" xmlns:r="http://schemas.openxmlformats.org/officeDocument/2006/relationships" matchingName="Title slide" type="title">
  <p:cSld name="TITLE">
    <p:spTree>
      <p:nvGrpSpPr>
        <p:cNvPr id="1" name="Shape 9"/>
        <p:cNvGrpSpPr/>
        <p:nvPr/>
      </p:nvGrpSpPr>
      <p:grpSpPr>
        <a:xfrm>
          <a:off x="0" y="0"/>
          <a:ext cx="0" cy="0"/>
          <a:chOff x="0" y="0"/>
          <a:chExt cx="0" cy="0"/>
        </a:xfrm>
      </p:grpSpPr>
      <p:sp>
        <p:nvSpPr>
          <p:cNvPr id="10" name="Google Shape;10;p27"/>
          <p:cNvSpPr txBox="1">
            <a:spLocks noGrp="1"/>
          </p:cNvSpPr>
          <p:nvPr>
            <p:ph type="ctrTitle"/>
          </p:nvPr>
        </p:nvSpPr>
        <p:spPr>
          <a:xfrm>
            <a:off x="0" y="650350"/>
            <a:ext cx="5496600" cy="2052600"/>
          </a:xfrm>
          <a:prstGeom prst="rect">
            <a:avLst/>
          </a:prstGeom>
          <a:solidFill>
            <a:srgbClr val="FFFFFF"/>
          </a:solidFill>
          <a:ln>
            <a:noFill/>
          </a:ln>
        </p:spPr>
        <p:txBody>
          <a:bodyPr anchor="b" anchorCtr="0" bIns="91425" lIns="360000" rIns="91425" spcFirstLastPara="1" tIns="91425" wrap="square">
            <a:noAutofit/>
          </a:bodyPr>
          <a:lstStyle>
            <a:lvl1pPr algn="l" lvl="0">
              <a:lnSpc>
                <a:spcPct val="100000"/>
              </a:lnSpc>
              <a:spcBef>
                <a:spcPts val="0"/>
              </a:spcBef>
              <a:spcAft>
                <a:spcPts val="0"/>
              </a:spcAft>
              <a:buClr>
                <a:srgbClr val="000000"/>
              </a:buClr>
              <a:buSzPts val="4000"/>
              <a:buNone/>
              <a:defRPr sz="4000">
                <a:solidFill>
                  <a:srgbClr val="000000"/>
                </a:solidFill>
              </a:defRPr>
            </a:lvl1pPr>
            <a:lvl2pPr algn="ctr" lvl="1">
              <a:lnSpc>
                <a:spcPct val="100000"/>
              </a:lnSpc>
              <a:spcBef>
                <a:spcPts val="0"/>
              </a:spcBef>
              <a:spcAft>
                <a:spcPts val="0"/>
              </a:spcAft>
              <a:buSzPts val="5200"/>
              <a:buNone/>
              <a:defRPr sz="5200"/>
            </a:lvl2pPr>
            <a:lvl3pPr algn="ctr" lvl="2">
              <a:lnSpc>
                <a:spcPct val="100000"/>
              </a:lnSpc>
              <a:spcBef>
                <a:spcPts val="0"/>
              </a:spcBef>
              <a:spcAft>
                <a:spcPts val="0"/>
              </a:spcAft>
              <a:buSzPts val="5200"/>
              <a:buNone/>
              <a:defRPr sz="5200"/>
            </a:lvl3pPr>
            <a:lvl4pPr algn="ctr" lvl="3">
              <a:lnSpc>
                <a:spcPct val="100000"/>
              </a:lnSpc>
              <a:spcBef>
                <a:spcPts val="0"/>
              </a:spcBef>
              <a:spcAft>
                <a:spcPts val="0"/>
              </a:spcAft>
              <a:buSzPts val="5200"/>
              <a:buNone/>
              <a:defRPr sz="5200"/>
            </a:lvl4pPr>
            <a:lvl5pPr algn="ctr" lvl="4">
              <a:lnSpc>
                <a:spcPct val="100000"/>
              </a:lnSpc>
              <a:spcBef>
                <a:spcPts val="0"/>
              </a:spcBef>
              <a:spcAft>
                <a:spcPts val="0"/>
              </a:spcAft>
              <a:buSzPts val="5200"/>
              <a:buNone/>
              <a:defRPr sz="5200"/>
            </a:lvl5pPr>
            <a:lvl6pPr algn="ctr" lvl="5">
              <a:lnSpc>
                <a:spcPct val="100000"/>
              </a:lnSpc>
              <a:spcBef>
                <a:spcPts val="0"/>
              </a:spcBef>
              <a:spcAft>
                <a:spcPts val="0"/>
              </a:spcAft>
              <a:buSzPts val="5200"/>
              <a:buNone/>
              <a:defRPr sz="5200"/>
            </a:lvl6pPr>
            <a:lvl7pPr algn="ctr" lvl="6">
              <a:lnSpc>
                <a:spcPct val="100000"/>
              </a:lnSpc>
              <a:spcBef>
                <a:spcPts val="0"/>
              </a:spcBef>
              <a:spcAft>
                <a:spcPts val="0"/>
              </a:spcAft>
              <a:buSzPts val="5200"/>
              <a:buNone/>
              <a:defRPr sz="5200"/>
            </a:lvl7pPr>
            <a:lvl8pPr algn="ctr" lvl="7">
              <a:lnSpc>
                <a:spcPct val="100000"/>
              </a:lnSpc>
              <a:spcBef>
                <a:spcPts val="0"/>
              </a:spcBef>
              <a:spcAft>
                <a:spcPts val="0"/>
              </a:spcAft>
              <a:buSzPts val="5200"/>
              <a:buNone/>
              <a:defRPr sz="5200"/>
            </a:lvl8pPr>
            <a:lvl9pPr algn="ctr" lvl="8">
              <a:lnSpc>
                <a:spcPct val="100000"/>
              </a:lnSpc>
              <a:spcBef>
                <a:spcPts val="0"/>
              </a:spcBef>
              <a:spcAft>
                <a:spcPts val="0"/>
              </a:spcAft>
              <a:buSzPts val="5200"/>
              <a:buNone/>
              <a:defRPr sz="5200"/>
            </a:lvl9pPr>
          </a:lstStyle>
          <a:p>
            <a:endParaRPr/>
          </a:p>
        </p:txBody>
      </p:sp>
      <p:sp>
        <p:nvSpPr>
          <p:cNvPr id="11" name="Google Shape;11;p27"/>
          <p:cNvSpPr txBox="1">
            <a:spLocks noGrp="1"/>
          </p:cNvSpPr>
          <p:nvPr>
            <p:ph idx="1" type="subTitle"/>
          </p:nvPr>
        </p:nvSpPr>
        <p:spPr>
          <a:xfrm>
            <a:off x="50" y="2702950"/>
            <a:ext cx="5496600" cy="867900"/>
          </a:xfrm>
          <a:prstGeom prst="rect">
            <a:avLst/>
          </a:prstGeom>
          <a:solidFill>
            <a:srgbClr val="FFFFFF"/>
          </a:solidFill>
          <a:ln>
            <a:noFill/>
          </a:ln>
        </p:spPr>
        <p:txBody>
          <a:bodyPr anchor="t" anchorCtr="0" bIns="91425" lIns="360000" rIns="91425" spcFirstLastPara="1" tIns="91425" wrap="square">
            <a:noAutofit/>
          </a:bodyPr>
          <a:lstStyle>
            <a:lvl1pPr algn="l" lvl="0">
              <a:lnSpc>
                <a:spcPct val="100000"/>
              </a:lnSpc>
              <a:spcBef>
                <a:spcPts val="0"/>
              </a:spcBef>
              <a:spcAft>
                <a:spcPts val="0"/>
              </a:spcAft>
              <a:buClr>
                <a:srgbClr val="363F83"/>
              </a:buClr>
              <a:buSzPts val="2000"/>
              <a:buNone/>
              <a:defRPr sz="2000">
                <a:solidFill>
                  <a:srgbClr val="363F83"/>
                </a:solidFill>
              </a:defRPr>
            </a:lvl1pPr>
            <a:lvl2pPr algn="ctr" lvl="1">
              <a:lnSpc>
                <a:spcPct val="100000"/>
              </a:lnSpc>
              <a:spcBef>
                <a:spcPts val="0"/>
              </a:spcBef>
              <a:spcAft>
                <a:spcPts val="0"/>
              </a:spcAft>
              <a:buSzPts val="2800"/>
              <a:buNone/>
              <a:defRPr sz="2800"/>
            </a:lvl2pPr>
            <a:lvl3pPr algn="ctr" lvl="2">
              <a:lnSpc>
                <a:spcPct val="100000"/>
              </a:lnSpc>
              <a:spcBef>
                <a:spcPts val="0"/>
              </a:spcBef>
              <a:spcAft>
                <a:spcPts val="0"/>
              </a:spcAft>
              <a:buSzPts val="2800"/>
              <a:buNone/>
              <a:defRPr sz="2800"/>
            </a:lvl3pPr>
            <a:lvl4pPr algn="ctr" lvl="3">
              <a:lnSpc>
                <a:spcPct val="100000"/>
              </a:lnSpc>
              <a:spcBef>
                <a:spcPts val="0"/>
              </a:spcBef>
              <a:spcAft>
                <a:spcPts val="0"/>
              </a:spcAft>
              <a:buSzPts val="2800"/>
              <a:buNone/>
              <a:defRPr sz="2800"/>
            </a:lvl4pPr>
            <a:lvl5pPr algn="ctr" lvl="4">
              <a:lnSpc>
                <a:spcPct val="100000"/>
              </a:lnSpc>
              <a:spcBef>
                <a:spcPts val="0"/>
              </a:spcBef>
              <a:spcAft>
                <a:spcPts val="0"/>
              </a:spcAft>
              <a:buSzPts val="2800"/>
              <a:buNone/>
              <a:defRPr sz="2800"/>
            </a:lvl5pPr>
            <a:lvl6pPr algn="ctr" lvl="5">
              <a:lnSpc>
                <a:spcPct val="100000"/>
              </a:lnSpc>
              <a:spcBef>
                <a:spcPts val="0"/>
              </a:spcBef>
              <a:spcAft>
                <a:spcPts val="0"/>
              </a:spcAft>
              <a:buSzPts val="2800"/>
              <a:buNone/>
              <a:defRPr sz="2800"/>
            </a:lvl6pPr>
            <a:lvl7pPr algn="ctr" lvl="6">
              <a:lnSpc>
                <a:spcPct val="100000"/>
              </a:lnSpc>
              <a:spcBef>
                <a:spcPts val="0"/>
              </a:spcBef>
              <a:spcAft>
                <a:spcPts val="0"/>
              </a:spcAft>
              <a:buSzPts val="2800"/>
              <a:buNone/>
              <a:defRPr sz="2800"/>
            </a:lvl7pPr>
            <a:lvl8pPr algn="ctr" lvl="7">
              <a:lnSpc>
                <a:spcPct val="100000"/>
              </a:lnSpc>
              <a:spcBef>
                <a:spcPts val="0"/>
              </a:spcBef>
              <a:spcAft>
                <a:spcPts val="0"/>
              </a:spcAft>
              <a:buSzPts val="2800"/>
              <a:buNone/>
              <a:defRPr sz="2800"/>
            </a:lvl8pPr>
            <a:lvl9pPr algn="ctr" lvl="8">
              <a:lnSpc>
                <a:spcPct val="100000"/>
              </a:lnSpc>
              <a:spcBef>
                <a:spcPts val="0"/>
              </a:spcBef>
              <a:spcAft>
                <a:spcPts val="0"/>
              </a:spcAft>
              <a:buSzPts val="2800"/>
              <a:buNone/>
              <a:defRPr sz="2800"/>
            </a:lvl9pPr>
          </a:lstStyle>
          <a:p>
            <a:endParaRPr/>
          </a:p>
        </p:txBody>
      </p:sp>
      <p:pic>
        <p:nvPicPr>
          <p:cNvPr id="12" name="Google Shape;12;p27"/>
          <p:cNvPicPr preferRelativeResize="0"/>
          <p:nvPr/>
        </p:nvPicPr>
        <p:blipFill rotWithShape="1">
          <a:blip r:embed="rId2">
            <a:alphaModFix/>
          </a:blip>
          <a:srcRect r="-95"/>
          <a:stretch/>
        </p:blipFill>
        <p:spPr>
          <a:xfrm>
            <a:off x="5681400" y="2612075"/>
            <a:ext cx="3435150" cy="2531416"/>
          </a:xfrm>
          <a:prstGeom prst="rect">
            <a:avLst/>
          </a:prstGeom>
          <a:noFill/>
          <a:ln>
            <a:noFill/>
          </a:ln>
        </p:spPr>
      </p:pic>
      <p:sp>
        <p:nvSpPr>
          <p:cNvPr id="13" name="Google Shape;13;p27"/>
          <p:cNvSpPr txBox="1"/>
          <p:nvPr/>
        </p:nvSpPr>
        <p:spPr>
          <a:xfrm>
            <a:off x="2307388" y="4234988"/>
            <a:ext cx="3435000" cy="553200"/>
          </a:xfrm>
          <a:prstGeom prst="rect">
            <a:avLst/>
          </a:prstGeom>
          <a:noFill/>
          <a:ln>
            <a:noFill/>
          </a:ln>
        </p:spPr>
        <p:txBody>
          <a:bodyPr anchor="t" anchorCtr="0" bIns="91425" lIns="91425" rIns="91425" spcFirstLastPara="1" tIns="91425" wrap="square">
            <a:noAutofit/>
          </a:bodyPr>
          <a:lstStyle/>
          <a:p>
            <a:pPr algn="l" indent="0" lvl="0" marL="0" marR="0" rtl="0">
              <a:lnSpc>
                <a:spcPct val="100000"/>
              </a:lnSpc>
              <a:spcBef>
                <a:spcPts val="0"/>
              </a:spcBef>
              <a:spcAft>
                <a:spcPts val="0"/>
              </a:spcAft>
              <a:buClr>
                <a:srgbClr val="000000"/>
              </a:buClr>
              <a:buSzPts val="900"/>
              <a:buFont typeface="Arial"/>
              <a:buNone/>
            </a:pPr>
            <a:r>
              <a:rPr b="0" cap="none" i="0" lang="de-DE" strike="noStrike" sz="900" u="none">
                <a:solidFill>
                  <a:srgbClr val="000000"/>
                </a:solidFill>
                <a:latin typeface="Lato"/>
                <a:ea typeface="Lato"/>
                <a:cs typeface="Lato"/>
                <a:sym typeface="Lato"/>
              </a:rPr>
              <a:t>The European Commission's support for the production of this publication does not constitute an endorsement of the contents, which reflect the views only of the authors, and the Commission cannot be held responsible for any use which may be made of the information contained therein.</a:t>
            </a:r>
            <a:endParaRPr b="0" cap="none" i="0" strike="noStrike" sz="900" u="none">
              <a:solidFill>
                <a:srgbClr val="000000"/>
              </a:solidFill>
              <a:latin typeface="Lato"/>
              <a:ea typeface="Lato"/>
              <a:cs typeface="Lato"/>
              <a:sym typeface="Lato"/>
            </a:endParaRPr>
          </a:p>
        </p:txBody>
      </p:sp>
      <p:pic>
        <p:nvPicPr>
          <p:cNvPr id="14" name="Google Shape;14;p27"/>
          <p:cNvPicPr preferRelativeResize="0"/>
          <p:nvPr/>
        </p:nvPicPr>
        <p:blipFill rotWithShape="1">
          <a:blip r:embed="rId3">
            <a:alphaModFix/>
          </a:blip>
          <a:srcRect b="-49"/>
          <a:stretch/>
        </p:blipFill>
        <p:spPr>
          <a:xfrm>
            <a:off x="5496600" y="414525"/>
            <a:ext cx="3491800" cy="1309049"/>
          </a:xfrm>
          <a:prstGeom prst="rect">
            <a:avLst/>
          </a:prstGeom>
          <a:noFill/>
          <a:ln>
            <a:noFill/>
          </a:ln>
        </p:spPr>
      </p:pic>
      <p:pic>
        <p:nvPicPr>
          <p:cNvPr id="15" name="Google Shape;15;p27"/>
          <p:cNvPicPr preferRelativeResize="0"/>
          <p:nvPr/>
        </p:nvPicPr>
        <p:blipFill rotWithShape="1">
          <a:blip r:embed="rId4">
            <a:alphaModFix/>
          </a:blip>
          <a:srcRect/>
          <a:stretch/>
        </p:blipFill>
        <p:spPr>
          <a:xfrm>
            <a:off x="131525" y="4393800"/>
            <a:ext cx="2175863" cy="472925"/>
          </a:xfrm>
          <a:prstGeom prst="rect">
            <a:avLst/>
          </a:prstGeom>
          <a:noFill/>
          <a:ln>
            <a:noFill/>
          </a:ln>
        </p:spPr>
      </p:pic>
      <p:sp>
        <p:nvSpPr>
          <p:cNvPr id="16" name="Google Shape;16;p27"/>
          <p:cNvSpPr txBox="1"/>
          <p:nvPr/>
        </p:nvSpPr>
        <p:spPr>
          <a:xfrm>
            <a:off x="6439475" y="1383225"/>
            <a:ext cx="2466300" cy="867900"/>
          </a:xfrm>
          <a:prstGeom prst="rect">
            <a:avLst/>
          </a:prstGeom>
          <a:noFill/>
          <a:ln>
            <a:noFill/>
          </a:ln>
        </p:spPr>
        <p:txBody>
          <a:bodyPr anchor="t" anchorCtr="0" bIns="91425" lIns="91425" rIns="91425" spcFirstLastPara="1" tIns="91425" wrap="square">
            <a:noAutofit/>
          </a:bodyPr>
          <a:lstStyle/>
          <a:p>
            <a:pPr algn="l" indent="0" lvl="0" marL="0" marR="0" rtl="0">
              <a:lnSpc>
                <a:spcPct val="100000"/>
              </a:lnSpc>
              <a:spcBef>
                <a:spcPts val="0"/>
              </a:spcBef>
              <a:spcAft>
                <a:spcPts val="0"/>
              </a:spcAft>
              <a:buClr>
                <a:schemeClr val="dk1"/>
              </a:buClr>
              <a:buSzPts val="1100"/>
              <a:buFont typeface="Arial"/>
              <a:buNone/>
            </a:pPr>
            <a:r>
              <a:rPr b="0" cap="none" i="0" lang="de-DE" strike="noStrike" sz="1300" u="none">
                <a:solidFill>
                  <a:schemeClr val="dk1"/>
                </a:solidFill>
                <a:latin typeface="Lato"/>
                <a:ea typeface="Lato"/>
                <a:cs typeface="Lato"/>
                <a:sym typeface="Lato"/>
              </a:rPr>
              <a:t>Enhancing Research</a:t>
            </a:r>
            <a:endParaRPr b="0" cap="none" i="0" strike="noStrike" sz="1300" u="none">
              <a:solidFill>
                <a:schemeClr val="dk1"/>
              </a:solidFill>
              <a:latin typeface="Lato"/>
              <a:ea typeface="Lato"/>
              <a:cs typeface="Lato"/>
              <a:sym typeface="Lato"/>
            </a:endParaRPr>
          </a:p>
          <a:p>
            <a:pPr algn="l" indent="0" lvl="0" marL="0" marR="0" rtl="0">
              <a:lnSpc>
                <a:spcPct val="100000"/>
              </a:lnSpc>
              <a:spcBef>
                <a:spcPts val="0"/>
              </a:spcBef>
              <a:spcAft>
                <a:spcPts val="0"/>
              </a:spcAft>
              <a:buClr>
                <a:srgbClr val="000000"/>
              </a:buClr>
              <a:buSzPts val="1300"/>
              <a:buFont typeface="Arial"/>
              <a:buNone/>
            </a:pPr>
            <a:r>
              <a:rPr b="0" cap="none" i="0" lang="de-DE" strike="noStrike" sz="1300" u="none">
                <a:solidFill>
                  <a:schemeClr val="dk1"/>
                </a:solidFill>
                <a:latin typeface="Lato"/>
                <a:ea typeface="Lato"/>
                <a:cs typeface="Lato"/>
                <a:sym typeface="Lato"/>
              </a:rPr>
              <a:t>Understanding through Media</a:t>
            </a:r>
            <a:endParaRPr b="0" cap="none" i="0" strike="noStrike" sz="1700" u="none">
              <a:solidFill>
                <a:srgbClr val="000000"/>
              </a:solidFill>
              <a:latin typeface="Lato"/>
              <a:ea typeface="Lato"/>
              <a:cs typeface="Lato"/>
              <a:sym typeface="Lato"/>
            </a:endParaRPr>
          </a:p>
        </p:txBody>
      </p:sp>
    </p:spTree>
  </p:cSld>
  <p:clrMapOvr>
    <a:masterClrMapping/>
  </p:clrMapOvr>
</p:sldLayout>
</file>

<file path=ppt/slideLayouts/slideLayout2.xml><?xml version="1.0" encoding="utf-8"?>
<p:sldLayout xmlns:p="http://schemas.openxmlformats.org/presentationml/2006/main" xmlns:a="http://schemas.openxmlformats.org/drawingml/2006/main" xmlns:r="http://schemas.openxmlformats.org/officeDocument/2006/relationships" matchingName="Title and body" type="tx">
  <p:cSld name="TITLE_AND_BODY">
    <p:spTree>
      <p:nvGrpSpPr>
        <p:cNvPr id="1" name="Shape 17"/>
        <p:cNvGrpSpPr/>
        <p:nvPr/>
      </p:nvGrpSpPr>
      <p:grpSpPr>
        <a:xfrm>
          <a:off x="0" y="0"/>
          <a:ext cx="0" cy="0"/>
          <a:chOff x="0" y="0"/>
          <a:chExt cx="0" cy="0"/>
        </a:xfrm>
      </p:grpSpPr>
      <p:sp>
        <p:nvSpPr>
          <p:cNvPr id="18" name="Google Shape;18;p28"/>
          <p:cNvSpPr txBox="1">
            <a:spLocks noGrp="1"/>
          </p:cNvSpPr>
          <p:nvPr>
            <p:ph type="title"/>
          </p:nvPr>
        </p:nvSpPr>
        <p:spPr>
          <a:xfrm>
            <a:off x="311700" y="336750"/>
            <a:ext cx="6802800" cy="572700"/>
          </a:xfrm>
          <a:prstGeom prst="rect">
            <a:avLst/>
          </a:prstGeom>
          <a:noFill/>
          <a:ln>
            <a:noFill/>
          </a:ln>
        </p:spPr>
        <p:txBody>
          <a:bodyPr anchor="t" anchorCtr="0" bIns="91425" lIns="91425" rIns="91425" spcFirstLastPara="1" tIns="91425" wrap="square">
            <a:noAutofit/>
          </a:bodyPr>
          <a:lstStyle>
            <a:lvl1pPr algn="l" lvl="0">
              <a:lnSpc>
                <a:spcPct val="100000"/>
              </a:lnSpc>
              <a:spcBef>
                <a:spcPts val="0"/>
              </a:spcBef>
              <a:spcAft>
                <a:spcPts val="0"/>
              </a:spcAft>
              <a:buSzPts val="2800"/>
              <a:buNone/>
              <a:defRPr/>
            </a:lvl1pPr>
            <a:lvl2pPr algn="l" lvl="1">
              <a:lnSpc>
                <a:spcPct val="100000"/>
              </a:lnSpc>
              <a:spcBef>
                <a:spcPts val="0"/>
              </a:spcBef>
              <a:spcAft>
                <a:spcPts val="0"/>
              </a:spcAft>
              <a:buSzPts val="2800"/>
              <a:buNone/>
              <a:defRPr/>
            </a:lvl2pPr>
            <a:lvl3pPr algn="l" lvl="2">
              <a:lnSpc>
                <a:spcPct val="100000"/>
              </a:lnSpc>
              <a:spcBef>
                <a:spcPts val="0"/>
              </a:spcBef>
              <a:spcAft>
                <a:spcPts val="0"/>
              </a:spcAft>
              <a:buSzPts val="2800"/>
              <a:buNone/>
              <a:defRPr/>
            </a:lvl3pPr>
            <a:lvl4pPr algn="l" lvl="3">
              <a:lnSpc>
                <a:spcPct val="100000"/>
              </a:lnSpc>
              <a:spcBef>
                <a:spcPts val="0"/>
              </a:spcBef>
              <a:spcAft>
                <a:spcPts val="0"/>
              </a:spcAft>
              <a:buSzPts val="2800"/>
              <a:buNone/>
              <a:defRPr/>
            </a:lvl4pPr>
            <a:lvl5pPr algn="l" lvl="4">
              <a:lnSpc>
                <a:spcPct val="100000"/>
              </a:lnSpc>
              <a:spcBef>
                <a:spcPts val="0"/>
              </a:spcBef>
              <a:spcAft>
                <a:spcPts val="0"/>
              </a:spcAft>
              <a:buSzPts val="2800"/>
              <a:buNone/>
              <a:defRPr/>
            </a:lvl5pPr>
            <a:lvl6pPr algn="l" lvl="5">
              <a:lnSpc>
                <a:spcPct val="100000"/>
              </a:lnSpc>
              <a:spcBef>
                <a:spcPts val="0"/>
              </a:spcBef>
              <a:spcAft>
                <a:spcPts val="0"/>
              </a:spcAft>
              <a:buSzPts val="2800"/>
              <a:buNone/>
              <a:defRPr/>
            </a:lvl6pPr>
            <a:lvl7pPr algn="l" lvl="6">
              <a:lnSpc>
                <a:spcPct val="100000"/>
              </a:lnSpc>
              <a:spcBef>
                <a:spcPts val="0"/>
              </a:spcBef>
              <a:spcAft>
                <a:spcPts val="0"/>
              </a:spcAft>
              <a:buSzPts val="2800"/>
              <a:buNone/>
              <a:defRPr/>
            </a:lvl7pPr>
            <a:lvl8pPr algn="l" lvl="7">
              <a:lnSpc>
                <a:spcPct val="100000"/>
              </a:lnSpc>
              <a:spcBef>
                <a:spcPts val="0"/>
              </a:spcBef>
              <a:spcAft>
                <a:spcPts val="0"/>
              </a:spcAft>
              <a:buSzPts val="2800"/>
              <a:buNone/>
              <a:defRPr/>
            </a:lvl8pPr>
            <a:lvl9pPr algn="l" lvl="8">
              <a:lnSpc>
                <a:spcPct val="100000"/>
              </a:lnSpc>
              <a:spcBef>
                <a:spcPts val="0"/>
              </a:spcBef>
              <a:spcAft>
                <a:spcPts val="0"/>
              </a:spcAft>
              <a:buSzPts val="2800"/>
              <a:buNone/>
              <a:defRPr/>
            </a:lvl9pPr>
          </a:lstStyle>
          <a:p>
            <a:endParaRPr/>
          </a:p>
        </p:txBody>
      </p:sp>
      <p:sp>
        <p:nvSpPr>
          <p:cNvPr id="19" name="Google Shape;19;p28"/>
          <p:cNvSpPr txBox="1">
            <a:spLocks noGrp="1"/>
          </p:cNvSpPr>
          <p:nvPr>
            <p:ph idx="1" type="body"/>
          </p:nvPr>
        </p:nvSpPr>
        <p:spPr>
          <a:xfrm>
            <a:off x="168425" y="1032300"/>
            <a:ext cx="8664000" cy="3406500"/>
          </a:xfrm>
          <a:prstGeom prst="rect">
            <a:avLst/>
          </a:prstGeom>
          <a:solidFill>
            <a:srgbClr val="FFFFFF"/>
          </a:solidFill>
          <a:ln>
            <a:noFill/>
          </a:ln>
        </p:spPr>
        <p:txBody>
          <a:bodyPr anchor="t" anchorCtr="0" bIns="91425" lIns="91425" rIns="91425" spcFirstLastPara="1" tIns="91425" wrap="square">
            <a:noAutofit/>
          </a:bodyPr>
          <a:lstStyle>
            <a:lvl1pPr algn="l" indent="-342900" lvl="0" marL="457200">
              <a:lnSpc>
                <a:spcPct val="115000"/>
              </a:lnSpc>
              <a:spcBef>
                <a:spcPts val="0"/>
              </a:spcBef>
              <a:spcAft>
                <a:spcPts val="0"/>
              </a:spcAft>
              <a:buSzPts val="1800"/>
              <a:buChar char="●"/>
              <a:defRPr/>
            </a:lvl1pPr>
            <a:lvl2pPr algn="l" indent="-317500" lvl="1" marL="914400">
              <a:lnSpc>
                <a:spcPct val="115000"/>
              </a:lnSpc>
              <a:spcBef>
                <a:spcPts val="1600"/>
              </a:spcBef>
              <a:spcAft>
                <a:spcPts val="0"/>
              </a:spcAft>
              <a:buSzPts val="1400"/>
              <a:buChar char="○"/>
              <a:defRPr/>
            </a:lvl2pPr>
            <a:lvl3pPr algn="l" indent="-317500" lvl="2" marL="1371600">
              <a:lnSpc>
                <a:spcPct val="115000"/>
              </a:lnSpc>
              <a:spcBef>
                <a:spcPts val="1600"/>
              </a:spcBef>
              <a:spcAft>
                <a:spcPts val="0"/>
              </a:spcAft>
              <a:buSzPts val="1400"/>
              <a:buChar char="■"/>
              <a:defRPr/>
            </a:lvl3pPr>
            <a:lvl4pPr algn="l" indent="-317500" lvl="3" marL="1828800">
              <a:lnSpc>
                <a:spcPct val="115000"/>
              </a:lnSpc>
              <a:spcBef>
                <a:spcPts val="1600"/>
              </a:spcBef>
              <a:spcAft>
                <a:spcPts val="0"/>
              </a:spcAft>
              <a:buSzPts val="1400"/>
              <a:buChar char="●"/>
              <a:defRPr/>
            </a:lvl4pPr>
            <a:lvl5pPr algn="l" indent="-317500" lvl="4" marL="2286000">
              <a:lnSpc>
                <a:spcPct val="115000"/>
              </a:lnSpc>
              <a:spcBef>
                <a:spcPts val="1600"/>
              </a:spcBef>
              <a:spcAft>
                <a:spcPts val="0"/>
              </a:spcAft>
              <a:buSzPts val="1400"/>
              <a:buChar char="○"/>
              <a:defRPr/>
            </a:lvl5pPr>
            <a:lvl6pPr algn="l" indent="-317500" lvl="5" marL="2743200">
              <a:lnSpc>
                <a:spcPct val="115000"/>
              </a:lnSpc>
              <a:spcBef>
                <a:spcPts val="1600"/>
              </a:spcBef>
              <a:spcAft>
                <a:spcPts val="0"/>
              </a:spcAft>
              <a:buSzPts val="1400"/>
              <a:buChar char="■"/>
              <a:defRPr/>
            </a:lvl6pPr>
            <a:lvl7pPr algn="l" indent="-317500" lvl="6" marL="3200400">
              <a:lnSpc>
                <a:spcPct val="115000"/>
              </a:lnSpc>
              <a:spcBef>
                <a:spcPts val="1600"/>
              </a:spcBef>
              <a:spcAft>
                <a:spcPts val="0"/>
              </a:spcAft>
              <a:buSzPts val="1400"/>
              <a:buChar char="●"/>
              <a:defRPr/>
            </a:lvl7pPr>
            <a:lvl8pPr algn="l" indent="-317500" lvl="7" marL="3657600">
              <a:lnSpc>
                <a:spcPct val="115000"/>
              </a:lnSpc>
              <a:spcBef>
                <a:spcPts val="1600"/>
              </a:spcBef>
              <a:spcAft>
                <a:spcPts val="0"/>
              </a:spcAft>
              <a:buSzPts val="1400"/>
              <a:buChar char="○"/>
              <a:defRPr/>
            </a:lvl8pPr>
            <a:lvl9pPr algn="l" indent="-317500" lvl="8" marL="4114800">
              <a:lnSpc>
                <a:spcPct val="115000"/>
              </a:lnSpc>
              <a:spcBef>
                <a:spcPts val="1600"/>
              </a:spcBef>
              <a:spcAft>
                <a:spcPts val="1600"/>
              </a:spcAft>
              <a:buSzPts val="1400"/>
              <a:buChar char="■"/>
              <a:defRPr/>
            </a:lvl9pPr>
          </a:lstStyle>
          <a:p>
            <a:endParaRPr/>
          </a:p>
        </p:txBody>
      </p:sp>
      <p:pic>
        <p:nvPicPr>
          <p:cNvPr id="20" name="Google Shape;20;p28"/>
          <p:cNvPicPr preferRelativeResize="0"/>
          <p:nvPr/>
        </p:nvPicPr>
        <p:blipFill rotWithShape="1">
          <a:blip r:embed="rId2">
            <a:alphaModFix/>
          </a:blip>
          <a:srcRect b="-49"/>
          <a:stretch/>
        </p:blipFill>
        <p:spPr>
          <a:xfrm>
            <a:off x="6929706" y="0"/>
            <a:ext cx="2214295" cy="830125"/>
          </a:xfrm>
          <a:prstGeom prst="rect">
            <a:avLst/>
          </a:prstGeom>
          <a:noFill/>
          <a:ln>
            <a:noFill/>
          </a:ln>
        </p:spPr>
      </p:pic>
      <p:pic>
        <p:nvPicPr>
          <p:cNvPr id="21" name="Google Shape;21;p28"/>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22" name="Google Shape;22;p28"/>
          <p:cNvSpPr txBox="1">
            <a:spLocks noGrp="1"/>
          </p:cNvSpPr>
          <p:nvPr>
            <p:ph idx="12" type="sldNum"/>
          </p:nvPr>
        </p:nvSpPr>
        <p:spPr>
          <a:xfrm>
            <a:off x="8283733" y="4640967"/>
            <a:ext cx="548700" cy="393600"/>
          </a:xfrm>
          <a:prstGeom prst="rect">
            <a:avLst/>
          </a:prstGeom>
          <a:noFill/>
          <a:ln>
            <a:noFill/>
          </a:ln>
        </p:spPr>
        <p:txBody>
          <a:bodyPr anchor="ctr" anchorCtr="0" bIns="91425" lIns="91425" rIns="91425" spcFirstLastPara="1" tIns="91425" wrap="square">
            <a:noAutofit/>
          </a:bodyPr>
          <a:lstStyle>
            <a:lvl1pPr algn="r" indent="0" lvl="0"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1pPr>
            <a:lvl2pPr algn="r" indent="0" lvl="1"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2pPr>
            <a:lvl3pPr algn="r" indent="0" lvl="2"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3pPr>
            <a:lvl4pPr algn="r" indent="0" lvl="3"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4pPr>
            <a:lvl5pPr algn="r" indent="0" lvl="4"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5pPr>
            <a:lvl6pPr algn="r" indent="0" lvl="5"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6pPr>
            <a:lvl7pPr algn="r" indent="0" lvl="6"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7pPr>
            <a:lvl8pPr algn="r" indent="0" lvl="7"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8pPr>
            <a:lvl9pPr algn="r" indent="0" lvl="8"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9pPr>
          </a:lstStyle>
          <a:p>
            <a:pPr algn="r" indent="0" lvl="0" marL="0" rtl="0">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3.xml><?xml version="1.0" encoding="utf-8"?>
<p:sldLayout xmlns:p="http://schemas.openxmlformats.org/presentationml/2006/main" xmlns:a="http://schemas.openxmlformats.org/drawingml/2006/main" xmlns:r="http://schemas.openxmlformats.org/officeDocument/2006/relationships" matchingName="Section header" type="secHead">
  <p:cSld name="SECTION_HEADER">
    <p:spTree>
      <p:nvGrpSpPr>
        <p:cNvPr id="1" name="Shape 23"/>
        <p:cNvGrpSpPr/>
        <p:nvPr/>
      </p:nvGrpSpPr>
      <p:grpSpPr>
        <a:xfrm>
          <a:off x="0" y="0"/>
          <a:ext cx="0" cy="0"/>
          <a:chOff x="0" y="0"/>
          <a:chExt cx="0" cy="0"/>
        </a:xfrm>
      </p:grpSpPr>
      <p:sp>
        <p:nvSpPr>
          <p:cNvPr id="24" name="Google Shape;24;p29"/>
          <p:cNvSpPr txBox="1">
            <a:spLocks noGrp="1"/>
          </p:cNvSpPr>
          <p:nvPr>
            <p:ph type="title"/>
          </p:nvPr>
        </p:nvSpPr>
        <p:spPr>
          <a:xfrm>
            <a:off x="311700" y="2150850"/>
            <a:ext cx="8520600" cy="841800"/>
          </a:xfrm>
          <a:prstGeom prst="rect">
            <a:avLst/>
          </a:prstGeom>
          <a:noFill/>
          <a:ln>
            <a:noFill/>
          </a:ln>
        </p:spPr>
        <p:txBody>
          <a:bodyPr anchor="ctr" anchorCtr="0" bIns="91425" lIns="91425" rIns="91425" spcFirstLastPara="1" tIns="91425" wrap="square">
            <a:noAutofit/>
          </a:bodyPr>
          <a:lstStyle>
            <a:lvl1pPr algn="ctr" lvl="0">
              <a:lnSpc>
                <a:spcPct val="100000"/>
              </a:lnSpc>
              <a:spcBef>
                <a:spcPts val="0"/>
              </a:spcBef>
              <a:spcAft>
                <a:spcPts val="0"/>
              </a:spcAft>
              <a:buSzPts val="3600"/>
              <a:buNone/>
              <a:defRPr sz="3600"/>
            </a:lvl1pPr>
            <a:lvl2pPr algn="ctr" lvl="1">
              <a:lnSpc>
                <a:spcPct val="100000"/>
              </a:lnSpc>
              <a:spcBef>
                <a:spcPts val="0"/>
              </a:spcBef>
              <a:spcAft>
                <a:spcPts val="0"/>
              </a:spcAft>
              <a:buSzPts val="3600"/>
              <a:buNone/>
              <a:defRPr sz="3600"/>
            </a:lvl2pPr>
            <a:lvl3pPr algn="ctr" lvl="2">
              <a:lnSpc>
                <a:spcPct val="100000"/>
              </a:lnSpc>
              <a:spcBef>
                <a:spcPts val="0"/>
              </a:spcBef>
              <a:spcAft>
                <a:spcPts val="0"/>
              </a:spcAft>
              <a:buSzPts val="3600"/>
              <a:buNone/>
              <a:defRPr sz="3600"/>
            </a:lvl3pPr>
            <a:lvl4pPr algn="ctr" lvl="3">
              <a:lnSpc>
                <a:spcPct val="100000"/>
              </a:lnSpc>
              <a:spcBef>
                <a:spcPts val="0"/>
              </a:spcBef>
              <a:spcAft>
                <a:spcPts val="0"/>
              </a:spcAft>
              <a:buSzPts val="3600"/>
              <a:buNone/>
              <a:defRPr sz="3600"/>
            </a:lvl4pPr>
            <a:lvl5pPr algn="ctr" lvl="4">
              <a:lnSpc>
                <a:spcPct val="100000"/>
              </a:lnSpc>
              <a:spcBef>
                <a:spcPts val="0"/>
              </a:spcBef>
              <a:spcAft>
                <a:spcPts val="0"/>
              </a:spcAft>
              <a:buSzPts val="3600"/>
              <a:buNone/>
              <a:defRPr sz="3600"/>
            </a:lvl5pPr>
            <a:lvl6pPr algn="ctr" lvl="5">
              <a:lnSpc>
                <a:spcPct val="100000"/>
              </a:lnSpc>
              <a:spcBef>
                <a:spcPts val="0"/>
              </a:spcBef>
              <a:spcAft>
                <a:spcPts val="0"/>
              </a:spcAft>
              <a:buSzPts val="3600"/>
              <a:buNone/>
              <a:defRPr sz="3600"/>
            </a:lvl6pPr>
            <a:lvl7pPr algn="ctr" lvl="6">
              <a:lnSpc>
                <a:spcPct val="100000"/>
              </a:lnSpc>
              <a:spcBef>
                <a:spcPts val="0"/>
              </a:spcBef>
              <a:spcAft>
                <a:spcPts val="0"/>
              </a:spcAft>
              <a:buSzPts val="3600"/>
              <a:buNone/>
              <a:defRPr sz="3600"/>
            </a:lvl7pPr>
            <a:lvl8pPr algn="ctr" lvl="7">
              <a:lnSpc>
                <a:spcPct val="100000"/>
              </a:lnSpc>
              <a:spcBef>
                <a:spcPts val="0"/>
              </a:spcBef>
              <a:spcAft>
                <a:spcPts val="0"/>
              </a:spcAft>
              <a:buSzPts val="3600"/>
              <a:buNone/>
              <a:defRPr sz="3600"/>
            </a:lvl8pPr>
            <a:lvl9pPr algn="ctr" lvl="8">
              <a:lnSpc>
                <a:spcPct val="100000"/>
              </a:lnSpc>
              <a:spcBef>
                <a:spcPts val="0"/>
              </a:spcBef>
              <a:spcAft>
                <a:spcPts val="0"/>
              </a:spcAft>
              <a:buSzPts val="3600"/>
              <a:buNone/>
              <a:defRPr sz="3600"/>
            </a:lvl9pPr>
          </a:lstStyle>
          <a:p>
            <a:endParaRPr/>
          </a:p>
        </p:txBody>
      </p:sp>
      <p:pic>
        <p:nvPicPr>
          <p:cNvPr id="25" name="Google Shape;25;p29"/>
          <p:cNvPicPr preferRelativeResize="0"/>
          <p:nvPr/>
        </p:nvPicPr>
        <p:blipFill rotWithShape="1">
          <a:blip r:embed="rId2">
            <a:alphaModFix/>
          </a:blip>
          <a:srcRect b="-49"/>
          <a:stretch/>
        </p:blipFill>
        <p:spPr>
          <a:xfrm>
            <a:off x="6929706" y="0"/>
            <a:ext cx="2214295" cy="830125"/>
          </a:xfrm>
          <a:prstGeom prst="rect">
            <a:avLst/>
          </a:prstGeom>
          <a:noFill/>
          <a:ln>
            <a:noFill/>
          </a:ln>
        </p:spPr>
      </p:pic>
      <p:pic>
        <p:nvPicPr>
          <p:cNvPr id="26" name="Google Shape;26;p29"/>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27" name="Google Shape;27;p29"/>
          <p:cNvSpPr txBox="1">
            <a:spLocks noGrp="1"/>
          </p:cNvSpPr>
          <p:nvPr>
            <p:ph idx="12" type="sldNum"/>
          </p:nvPr>
        </p:nvSpPr>
        <p:spPr>
          <a:xfrm>
            <a:off x="8283733" y="4640967"/>
            <a:ext cx="548700" cy="393600"/>
          </a:xfrm>
          <a:prstGeom prst="rect">
            <a:avLst/>
          </a:prstGeom>
          <a:noFill/>
          <a:ln>
            <a:noFill/>
          </a:ln>
        </p:spPr>
        <p:txBody>
          <a:bodyPr anchor="ctr" anchorCtr="0" bIns="91425" lIns="91425" rIns="91425" spcFirstLastPara="1" tIns="91425" wrap="square">
            <a:noAutofit/>
          </a:bodyPr>
          <a:lstStyle>
            <a:lvl1pPr algn="r" indent="0" lvl="0"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1pPr>
            <a:lvl2pPr algn="r" indent="0" lvl="1"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2pPr>
            <a:lvl3pPr algn="r" indent="0" lvl="2"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3pPr>
            <a:lvl4pPr algn="r" indent="0" lvl="3"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4pPr>
            <a:lvl5pPr algn="r" indent="0" lvl="4"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5pPr>
            <a:lvl6pPr algn="r" indent="0" lvl="5"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6pPr>
            <a:lvl7pPr algn="r" indent="0" lvl="6"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7pPr>
            <a:lvl8pPr algn="r" indent="0" lvl="7"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8pPr>
            <a:lvl9pPr algn="r" indent="0" lvl="8"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9pPr>
          </a:lstStyle>
          <a:p>
            <a:pPr algn="r" indent="0" lvl="0" marL="0" rtl="0">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4.xml><?xml version="1.0" encoding="utf-8"?>
<p:sldLayout xmlns:p="http://schemas.openxmlformats.org/presentationml/2006/main" xmlns:a="http://schemas.openxmlformats.org/drawingml/2006/main" xmlns:r="http://schemas.openxmlformats.org/officeDocument/2006/relationships" matchingName="Title only" type="titleOnly">
  <p:cSld name="TITLE_ONLY">
    <p:spTree>
      <p:nvGrpSpPr>
        <p:cNvPr id="1" name="Shape 35"/>
        <p:cNvGrpSpPr/>
        <p:nvPr/>
      </p:nvGrpSpPr>
      <p:grpSpPr>
        <a:xfrm>
          <a:off x="0" y="0"/>
          <a:ext cx="0" cy="0"/>
          <a:chOff x="0" y="0"/>
          <a:chExt cx="0" cy="0"/>
        </a:xfrm>
      </p:grpSpPr>
      <p:sp>
        <p:nvSpPr>
          <p:cNvPr id="36" name="Google Shape;36;p31"/>
          <p:cNvSpPr txBox="1">
            <a:spLocks noGrp="1"/>
          </p:cNvSpPr>
          <p:nvPr>
            <p:ph type="title"/>
          </p:nvPr>
        </p:nvSpPr>
        <p:spPr>
          <a:xfrm>
            <a:off x="311700" y="336750"/>
            <a:ext cx="6802800" cy="572700"/>
          </a:xfrm>
          <a:prstGeom prst="rect">
            <a:avLst/>
          </a:prstGeom>
          <a:noFill/>
          <a:ln>
            <a:noFill/>
          </a:ln>
        </p:spPr>
        <p:txBody>
          <a:bodyPr anchor="t" anchorCtr="0" bIns="91425" lIns="91425" rIns="91425" spcFirstLastPara="1" tIns="91425" wrap="square">
            <a:noAutofit/>
          </a:bodyPr>
          <a:lstStyle>
            <a:lvl1pPr algn="l" lvl="0">
              <a:lnSpc>
                <a:spcPct val="100000"/>
              </a:lnSpc>
              <a:spcBef>
                <a:spcPts val="0"/>
              </a:spcBef>
              <a:spcAft>
                <a:spcPts val="0"/>
              </a:spcAft>
              <a:buSzPts val="2800"/>
              <a:buNone/>
              <a:defRPr/>
            </a:lvl1pPr>
            <a:lvl2pPr algn="l" lvl="1">
              <a:lnSpc>
                <a:spcPct val="100000"/>
              </a:lnSpc>
              <a:spcBef>
                <a:spcPts val="0"/>
              </a:spcBef>
              <a:spcAft>
                <a:spcPts val="0"/>
              </a:spcAft>
              <a:buSzPts val="2800"/>
              <a:buNone/>
              <a:defRPr/>
            </a:lvl2pPr>
            <a:lvl3pPr algn="l" lvl="2">
              <a:lnSpc>
                <a:spcPct val="100000"/>
              </a:lnSpc>
              <a:spcBef>
                <a:spcPts val="0"/>
              </a:spcBef>
              <a:spcAft>
                <a:spcPts val="0"/>
              </a:spcAft>
              <a:buSzPts val="2800"/>
              <a:buNone/>
              <a:defRPr/>
            </a:lvl3pPr>
            <a:lvl4pPr algn="l" lvl="3">
              <a:lnSpc>
                <a:spcPct val="100000"/>
              </a:lnSpc>
              <a:spcBef>
                <a:spcPts val="0"/>
              </a:spcBef>
              <a:spcAft>
                <a:spcPts val="0"/>
              </a:spcAft>
              <a:buSzPts val="2800"/>
              <a:buNone/>
              <a:defRPr/>
            </a:lvl4pPr>
            <a:lvl5pPr algn="l" lvl="4">
              <a:lnSpc>
                <a:spcPct val="100000"/>
              </a:lnSpc>
              <a:spcBef>
                <a:spcPts val="0"/>
              </a:spcBef>
              <a:spcAft>
                <a:spcPts val="0"/>
              </a:spcAft>
              <a:buSzPts val="2800"/>
              <a:buNone/>
              <a:defRPr/>
            </a:lvl5pPr>
            <a:lvl6pPr algn="l" lvl="5">
              <a:lnSpc>
                <a:spcPct val="100000"/>
              </a:lnSpc>
              <a:spcBef>
                <a:spcPts val="0"/>
              </a:spcBef>
              <a:spcAft>
                <a:spcPts val="0"/>
              </a:spcAft>
              <a:buSzPts val="2800"/>
              <a:buNone/>
              <a:defRPr/>
            </a:lvl6pPr>
            <a:lvl7pPr algn="l" lvl="6">
              <a:lnSpc>
                <a:spcPct val="100000"/>
              </a:lnSpc>
              <a:spcBef>
                <a:spcPts val="0"/>
              </a:spcBef>
              <a:spcAft>
                <a:spcPts val="0"/>
              </a:spcAft>
              <a:buSzPts val="2800"/>
              <a:buNone/>
              <a:defRPr/>
            </a:lvl7pPr>
            <a:lvl8pPr algn="l" lvl="7">
              <a:lnSpc>
                <a:spcPct val="100000"/>
              </a:lnSpc>
              <a:spcBef>
                <a:spcPts val="0"/>
              </a:spcBef>
              <a:spcAft>
                <a:spcPts val="0"/>
              </a:spcAft>
              <a:buSzPts val="2800"/>
              <a:buNone/>
              <a:defRPr/>
            </a:lvl8pPr>
            <a:lvl9pPr algn="l" lvl="8">
              <a:lnSpc>
                <a:spcPct val="100000"/>
              </a:lnSpc>
              <a:spcBef>
                <a:spcPts val="0"/>
              </a:spcBef>
              <a:spcAft>
                <a:spcPts val="0"/>
              </a:spcAft>
              <a:buSzPts val="2800"/>
              <a:buNone/>
              <a:defRPr/>
            </a:lvl9pPr>
          </a:lstStyle>
          <a:p>
            <a:endParaRPr/>
          </a:p>
        </p:txBody>
      </p:sp>
      <p:pic>
        <p:nvPicPr>
          <p:cNvPr id="37" name="Google Shape;37;p31"/>
          <p:cNvPicPr preferRelativeResize="0"/>
          <p:nvPr/>
        </p:nvPicPr>
        <p:blipFill rotWithShape="1">
          <a:blip r:embed="rId2">
            <a:alphaModFix/>
          </a:blip>
          <a:srcRect b="-49"/>
          <a:stretch/>
        </p:blipFill>
        <p:spPr>
          <a:xfrm>
            <a:off x="6929706" y="0"/>
            <a:ext cx="2214295" cy="830125"/>
          </a:xfrm>
          <a:prstGeom prst="rect">
            <a:avLst/>
          </a:prstGeom>
          <a:noFill/>
          <a:ln>
            <a:noFill/>
          </a:ln>
        </p:spPr>
      </p:pic>
      <p:pic>
        <p:nvPicPr>
          <p:cNvPr id="38" name="Google Shape;38;p31"/>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39" name="Google Shape;39;p31"/>
          <p:cNvSpPr txBox="1">
            <a:spLocks noGrp="1"/>
          </p:cNvSpPr>
          <p:nvPr>
            <p:ph idx="12" type="sldNum"/>
          </p:nvPr>
        </p:nvSpPr>
        <p:spPr>
          <a:xfrm>
            <a:off x="8283733" y="4640967"/>
            <a:ext cx="548700" cy="393600"/>
          </a:xfrm>
          <a:prstGeom prst="rect">
            <a:avLst/>
          </a:prstGeom>
          <a:noFill/>
          <a:ln>
            <a:noFill/>
          </a:ln>
        </p:spPr>
        <p:txBody>
          <a:bodyPr anchor="ctr" anchorCtr="0" bIns="91425" lIns="91425" rIns="91425" spcFirstLastPara="1" tIns="91425" wrap="square">
            <a:noAutofit/>
          </a:bodyPr>
          <a:lstStyle>
            <a:lvl1pPr algn="r" indent="0" lvl="0"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1pPr>
            <a:lvl2pPr algn="r" indent="0" lvl="1"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2pPr>
            <a:lvl3pPr algn="r" indent="0" lvl="2"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3pPr>
            <a:lvl4pPr algn="r" indent="0" lvl="3"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4pPr>
            <a:lvl5pPr algn="r" indent="0" lvl="4"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5pPr>
            <a:lvl6pPr algn="r" indent="0" lvl="5"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6pPr>
            <a:lvl7pPr algn="r" indent="0" lvl="6"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7pPr>
            <a:lvl8pPr algn="r" indent="0" lvl="7"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8pPr>
            <a:lvl9pPr algn="r" indent="0" lvl="8"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9pPr>
          </a:lstStyle>
          <a:p>
            <a:pPr algn="r" indent="0" lvl="0" marL="0" rtl="0">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5.xml><?xml version="1.0" encoding="utf-8"?>
<p:sldLayout xmlns:p="http://schemas.openxmlformats.org/presentationml/2006/main" xmlns:a="http://schemas.openxmlformats.org/drawingml/2006/main" xmlns:r="http://schemas.openxmlformats.org/officeDocument/2006/relationships" matchingName="Main point">
  <p:cSld name="MAIN_POINT">
    <p:spTree>
      <p:nvGrpSpPr>
        <p:cNvPr id="1" name="Shape 46"/>
        <p:cNvGrpSpPr/>
        <p:nvPr/>
      </p:nvGrpSpPr>
      <p:grpSpPr>
        <a:xfrm>
          <a:off x="0" y="0"/>
          <a:ext cx="0" cy="0"/>
          <a:chOff x="0" y="0"/>
          <a:chExt cx="0" cy="0"/>
        </a:xfrm>
      </p:grpSpPr>
      <p:sp>
        <p:nvSpPr>
          <p:cNvPr id="47" name="Google Shape;47;p33"/>
          <p:cNvSpPr txBox="1">
            <a:spLocks noGrp="1"/>
          </p:cNvSpPr>
          <p:nvPr>
            <p:ph type="title"/>
          </p:nvPr>
        </p:nvSpPr>
        <p:spPr>
          <a:xfrm>
            <a:off x="490250" y="450150"/>
            <a:ext cx="6367800" cy="4090800"/>
          </a:xfrm>
          <a:prstGeom prst="rect">
            <a:avLst/>
          </a:prstGeom>
          <a:noFill/>
          <a:ln>
            <a:noFill/>
          </a:ln>
        </p:spPr>
        <p:txBody>
          <a:bodyPr anchor="ctr" anchorCtr="0" bIns="91425" lIns="91425" rIns="91425" spcFirstLastPara="1" tIns="91425" wrap="square">
            <a:noAutofit/>
          </a:bodyPr>
          <a:lstStyle>
            <a:lvl1pPr algn="l" lvl="0">
              <a:lnSpc>
                <a:spcPct val="100000"/>
              </a:lnSpc>
              <a:spcBef>
                <a:spcPts val="0"/>
              </a:spcBef>
              <a:spcAft>
                <a:spcPts val="0"/>
              </a:spcAft>
              <a:buSzPts val="4800"/>
              <a:buNone/>
              <a:defRPr sz="4800"/>
            </a:lvl1pPr>
            <a:lvl2pPr algn="l" lvl="1">
              <a:lnSpc>
                <a:spcPct val="100000"/>
              </a:lnSpc>
              <a:spcBef>
                <a:spcPts val="0"/>
              </a:spcBef>
              <a:spcAft>
                <a:spcPts val="0"/>
              </a:spcAft>
              <a:buSzPts val="4800"/>
              <a:buNone/>
              <a:defRPr sz="4800"/>
            </a:lvl2pPr>
            <a:lvl3pPr algn="l" lvl="2">
              <a:lnSpc>
                <a:spcPct val="100000"/>
              </a:lnSpc>
              <a:spcBef>
                <a:spcPts val="0"/>
              </a:spcBef>
              <a:spcAft>
                <a:spcPts val="0"/>
              </a:spcAft>
              <a:buSzPts val="4800"/>
              <a:buNone/>
              <a:defRPr sz="4800"/>
            </a:lvl3pPr>
            <a:lvl4pPr algn="l" lvl="3">
              <a:lnSpc>
                <a:spcPct val="100000"/>
              </a:lnSpc>
              <a:spcBef>
                <a:spcPts val="0"/>
              </a:spcBef>
              <a:spcAft>
                <a:spcPts val="0"/>
              </a:spcAft>
              <a:buSzPts val="4800"/>
              <a:buNone/>
              <a:defRPr sz="4800"/>
            </a:lvl4pPr>
            <a:lvl5pPr algn="l" lvl="4">
              <a:lnSpc>
                <a:spcPct val="100000"/>
              </a:lnSpc>
              <a:spcBef>
                <a:spcPts val="0"/>
              </a:spcBef>
              <a:spcAft>
                <a:spcPts val="0"/>
              </a:spcAft>
              <a:buSzPts val="4800"/>
              <a:buNone/>
              <a:defRPr sz="4800"/>
            </a:lvl5pPr>
            <a:lvl6pPr algn="l" lvl="5">
              <a:lnSpc>
                <a:spcPct val="100000"/>
              </a:lnSpc>
              <a:spcBef>
                <a:spcPts val="0"/>
              </a:spcBef>
              <a:spcAft>
                <a:spcPts val="0"/>
              </a:spcAft>
              <a:buSzPts val="4800"/>
              <a:buNone/>
              <a:defRPr sz="4800"/>
            </a:lvl6pPr>
            <a:lvl7pPr algn="l" lvl="6">
              <a:lnSpc>
                <a:spcPct val="100000"/>
              </a:lnSpc>
              <a:spcBef>
                <a:spcPts val="0"/>
              </a:spcBef>
              <a:spcAft>
                <a:spcPts val="0"/>
              </a:spcAft>
              <a:buSzPts val="4800"/>
              <a:buNone/>
              <a:defRPr sz="4800"/>
            </a:lvl7pPr>
            <a:lvl8pPr algn="l" lvl="7">
              <a:lnSpc>
                <a:spcPct val="100000"/>
              </a:lnSpc>
              <a:spcBef>
                <a:spcPts val="0"/>
              </a:spcBef>
              <a:spcAft>
                <a:spcPts val="0"/>
              </a:spcAft>
              <a:buSzPts val="4800"/>
              <a:buNone/>
              <a:defRPr sz="4800"/>
            </a:lvl8pPr>
            <a:lvl9pPr algn="l" lvl="8">
              <a:lnSpc>
                <a:spcPct val="100000"/>
              </a:lnSpc>
              <a:spcBef>
                <a:spcPts val="0"/>
              </a:spcBef>
              <a:spcAft>
                <a:spcPts val="0"/>
              </a:spcAft>
              <a:buSzPts val="4800"/>
              <a:buNone/>
              <a:defRPr sz="4800"/>
            </a:lvl9pPr>
          </a:lstStyle>
          <a:p>
            <a:endParaRPr/>
          </a:p>
        </p:txBody>
      </p:sp>
      <p:pic>
        <p:nvPicPr>
          <p:cNvPr id="48" name="Google Shape;48;p33"/>
          <p:cNvPicPr preferRelativeResize="0"/>
          <p:nvPr/>
        </p:nvPicPr>
        <p:blipFill rotWithShape="1">
          <a:blip r:embed="rId2">
            <a:alphaModFix/>
          </a:blip>
          <a:srcRect b="-49"/>
          <a:stretch/>
        </p:blipFill>
        <p:spPr>
          <a:xfrm>
            <a:off x="6929706" y="0"/>
            <a:ext cx="2214295" cy="830125"/>
          </a:xfrm>
          <a:prstGeom prst="rect">
            <a:avLst/>
          </a:prstGeom>
          <a:noFill/>
          <a:ln>
            <a:noFill/>
          </a:ln>
        </p:spPr>
      </p:pic>
      <p:pic>
        <p:nvPicPr>
          <p:cNvPr id="49" name="Google Shape;49;p33"/>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50" name="Google Shape;50;p33"/>
          <p:cNvSpPr txBox="1">
            <a:spLocks noGrp="1"/>
          </p:cNvSpPr>
          <p:nvPr>
            <p:ph idx="12" type="sldNum"/>
          </p:nvPr>
        </p:nvSpPr>
        <p:spPr>
          <a:xfrm>
            <a:off x="8283733" y="4640967"/>
            <a:ext cx="548700" cy="393600"/>
          </a:xfrm>
          <a:prstGeom prst="rect">
            <a:avLst/>
          </a:prstGeom>
          <a:noFill/>
          <a:ln>
            <a:noFill/>
          </a:ln>
        </p:spPr>
        <p:txBody>
          <a:bodyPr anchor="ctr" anchorCtr="0" bIns="91425" lIns="91425" rIns="91425" spcFirstLastPara="1" tIns="91425" wrap="square">
            <a:noAutofit/>
          </a:bodyPr>
          <a:lstStyle>
            <a:lvl1pPr algn="r" indent="0" lvl="0"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1pPr>
            <a:lvl2pPr algn="r" indent="0" lvl="1"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2pPr>
            <a:lvl3pPr algn="r" indent="0" lvl="2"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3pPr>
            <a:lvl4pPr algn="r" indent="0" lvl="3"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4pPr>
            <a:lvl5pPr algn="r" indent="0" lvl="4"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5pPr>
            <a:lvl6pPr algn="r" indent="0" lvl="5"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6pPr>
            <a:lvl7pPr algn="r" indent="0" lvl="6"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7pPr>
            <a:lvl8pPr algn="r" indent="0" lvl="7"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8pPr>
            <a:lvl9pPr algn="r" indent="0" lvl="8"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9pPr>
          </a:lstStyle>
          <a:p>
            <a:pPr algn="r" indent="0" lvl="0" marL="0" rtl="0">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6.xml><?xml version="1.0" encoding="utf-8"?>
<p:sldLayout xmlns:p="http://schemas.openxmlformats.org/presentationml/2006/main" xmlns:a="http://schemas.openxmlformats.org/drawingml/2006/main" xmlns:r="http://schemas.openxmlformats.org/officeDocument/2006/relationships" matchingName="Section title and description">
  <p:cSld name="SECTION_TITLE_AND_DESCRIPTION">
    <p:spTree>
      <p:nvGrpSpPr>
        <p:cNvPr id="1" name="Shape 51"/>
        <p:cNvGrpSpPr/>
        <p:nvPr/>
      </p:nvGrpSpPr>
      <p:grpSpPr>
        <a:xfrm>
          <a:off x="0" y="0"/>
          <a:ext cx="0" cy="0"/>
          <a:chOff x="0" y="0"/>
          <a:chExt cx="0" cy="0"/>
        </a:xfrm>
      </p:grpSpPr>
      <p:sp>
        <p:nvSpPr>
          <p:cNvPr id="52" name="Google Shape;52;p34"/>
          <p:cNvSpPr/>
          <p:nvPr/>
        </p:nvSpPr>
        <p:spPr>
          <a:xfrm>
            <a:off x="4572000" y="-125"/>
            <a:ext cx="4572000" cy="5143500"/>
          </a:xfrm>
          <a:prstGeom prst="rect">
            <a:avLst/>
          </a:prstGeom>
          <a:solidFill>
            <a:schemeClr val="lt2"/>
          </a:solidFill>
          <a:ln>
            <a:noFill/>
          </a:ln>
        </p:spPr>
        <p:txBody>
          <a:bodyPr anchor="ctr" anchorCtr="0" bIns="91425" lIns="91425" rIns="91425" spcFirstLastPara="1" tIns="91425" wrap="square">
            <a:noAutofit/>
          </a:bodyPr>
          <a:lstStyle/>
          <a:p>
            <a:pPr algn="l" indent="0" lvl="0" marL="0" marR="0" rtl="0">
              <a:lnSpc>
                <a:spcPct val="100000"/>
              </a:lnSpc>
              <a:spcBef>
                <a:spcPts val="0"/>
              </a:spcBef>
              <a:spcAft>
                <a:spcPts val="0"/>
              </a:spcAft>
              <a:buClr>
                <a:srgbClr val="000000"/>
              </a:buClr>
              <a:buSzPts val="1400"/>
              <a:buFont typeface="Arial"/>
              <a:buNone/>
            </a:pPr>
            <a:endParaRPr b="0" cap="none" i="0" strike="noStrike" sz="1400" u="none">
              <a:solidFill>
                <a:srgbClr val="000000"/>
              </a:solidFill>
              <a:latin typeface="Arial"/>
              <a:ea typeface="Arial"/>
              <a:cs typeface="Arial"/>
              <a:sym typeface="Arial"/>
            </a:endParaRPr>
          </a:p>
        </p:txBody>
      </p:sp>
      <p:sp>
        <p:nvSpPr>
          <p:cNvPr id="53" name="Google Shape;53;p34"/>
          <p:cNvSpPr txBox="1">
            <a:spLocks noGrp="1"/>
          </p:cNvSpPr>
          <p:nvPr>
            <p:ph type="title"/>
          </p:nvPr>
        </p:nvSpPr>
        <p:spPr>
          <a:xfrm>
            <a:off x="265500" y="1233175"/>
            <a:ext cx="4045200" cy="1482300"/>
          </a:xfrm>
          <a:prstGeom prst="rect">
            <a:avLst/>
          </a:prstGeom>
          <a:noFill/>
          <a:ln>
            <a:noFill/>
          </a:ln>
        </p:spPr>
        <p:txBody>
          <a:bodyPr anchor="b" anchorCtr="0" bIns="91425" lIns="91425" rIns="91425" spcFirstLastPara="1" tIns="91425" wrap="square">
            <a:noAutofit/>
          </a:bodyPr>
          <a:lstStyle>
            <a:lvl1pPr algn="ctr" lvl="0">
              <a:lnSpc>
                <a:spcPct val="100000"/>
              </a:lnSpc>
              <a:spcBef>
                <a:spcPts val="0"/>
              </a:spcBef>
              <a:spcAft>
                <a:spcPts val="0"/>
              </a:spcAft>
              <a:buSzPts val="4200"/>
              <a:buNone/>
              <a:defRPr sz="4200"/>
            </a:lvl1pPr>
            <a:lvl2pPr algn="ctr" lvl="1">
              <a:lnSpc>
                <a:spcPct val="100000"/>
              </a:lnSpc>
              <a:spcBef>
                <a:spcPts val="0"/>
              </a:spcBef>
              <a:spcAft>
                <a:spcPts val="0"/>
              </a:spcAft>
              <a:buSzPts val="4200"/>
              <a:buNone/>
              <a:defRPr sz="4200"/>
            </a:lvl2pPr>
            <a:lvl3pPr algn="ctr" lvl="2">
              <a:lnSpc>
                <a:spcPct val="100000"/>
              </a:lnSpc>
              <a:spcBef>
                <a:spcPts val="0"/>
              </a:spcBef>
              <a:spcAft>
                <a:spcPts val="0"/>
              </a:spcAft>
              <a:buSzPts val="4200"/>
              <a:buNone/>
              <a:defRPr sz="4200"/>
            </a:lvl3pPr>
            <a:lvl4pPr algn="ctr" lvl="3">
              <a:lnSpc>
                <a:spcPct val="100000"/>
              </a:lnSpc>
              <a:spcBef>
                <a:spcPts val="0"/>
              </a:spcBef>
              <a:spcAft>
                <a:spcPts val="0"/>
              </a:spcAft>
              <a:buSzPts val="4200"/>
              <a:buNone/>
              <a:defRPr sz="4200"/>
            </a:lvl4pPr>
            <a:lvl5pPr algn="ctr" lvl="4">
              <a:lnSpc>
                <a:spcPct val="100000"/>
              </a:lnSpc>
              <a:spcBef>
                <a:spcPts val="0"/>
              </a:spcBef>
              <a:spcAft>
                <a:spcPts val="0"/>
              </a:spcAft>
              <a:buSzPts val="4200"/>
              <a:buNone/>
              <a:defRPr sz="4200"/>
            </a:lvl5pPr>
            <a:lvl6pPr algn="ctr" lvl="5">
              <a:lnSpc>
                <a:spcPct val="100000"/>
              </a:lnSpc>
              <a:spcBef>
                <a:spcPts val="0"/>
              </a:spcBef>
              <a:spcAft>
                <a:spcPts val="0"/>
              </a:spcAft>
              <a:buSzPts val="4200"/>
              <a:buNone/>
              <a:defRPr sz="4200"/>
            </a:lvl6pPr>
            <a:lvl7pPr algn="ctr" lvl="6">
              <a:lnSpc>
                <a:spcPct val="100000"/>
              </a:lnSpc>
              <a:spcBef>
                <a:spcPts val="0"/>
              </a:spcBef>
              <a:spcAft>
                <a:spcPts val="0"/>
              </a:spcAft>
              <a:buSzPts val="4200"/>
              <a:buNone/>
              <a:defRPr sz="4200"/>
            </a:lvl7pPr>
            <a:lvl8pPr algn="ctr" lvl="7">
              <a:lnSpc>
                <a:spcPct val="100000"/>
              </a:lnSpc>
              <a:spcBef>
                <a:spcPts val="0"/>
              </a:spcBef>
              <a:spcAft>
                <a:spcPts val="0"/>
              </a:spcAft>
              <a:buSzPts val="4200"/>
              <a:buNone/>
              <a:defRPr sz="4200"/>
            </a:lvl8pPr>
            <a:lvl9pPr algn="ctr" lvl="8">
              <a:lnSpc>
                <a:spcPct val="100000"/>
              </a:lnSpc>
              <a:spcBef>
                <a:spcPts val="0"/>
              </a:spcBef>
              <a:spcAft>
                <a:spcPts val="0"/>
              </a:spcAft>
              <a:buSzPts val="4200"/>
              <a:buNone/>
              <a:defRPr sz="4200"/>
            </a:lvl9pPr>
          </a:lstStyle>
          <a:p>
            <a:endParaRPr/>
          </a:p>
        </p:txBody>
      </p:sp>
      <p:sp>
        <p:nvSpPr>
          <p:cNvPr id="54" name="Google Shape;54;p34"/>
          <p:cNvSpPr txBox="1">
            <a:spLocks noGrp="1"/>
          </p:cNvSpPr>
          <p:nvPr>
            <p:ph idx="1" type="subTitle"/>
          </p:nvPr>
        </p:nvSpPr>
        <p:spPr>
          <a:xfrm>
            <a:off x="265500" y="2803075"/>
            <a:ext cx="4045200" cy="1235100"/>
          </a:xfrm>
          <a:prstGeom prst="rect">
            <a:avLst/>
          </a:prstGeom>
          <a:solidFill>
            <a:srgbClr val="FFFFFF"/>
          </a:solidFill>
          <a:ln>
            <a:noFill/>
          </a:ln>
        </p:spPr>
        <p:txBody>
          <a:bodyPr anchor="t" anchorCtr="0" bIns="91425" lIns="91425" rIns="91425" spcFirstLastPara="1" tIns="91425" wrap="square">
            <a:noAutofit/>
          </a:bodyPr>
          <a:lstStyle>
            <a:lvl1pPr algn="ctr" lvl="0">
              <a:lnSpc>
                <a:spcPct val="100000"/>
              </a:lnSpc>
              <a:spcBef>
                <a:spcPts val="0"/>
              </a:spcBef>
              <a:spcAft>
                <a:spcPts val="0"/>
              </a:spcAft>
              <a:buSzPts val="2100"/>
              <a:buNone/>
              <a:defRPr sz="2100"/>
            </a:lvl1pPr>
            <a:lvl2pPr algn="ctr" lvl="1">
              <a:lnSpc>
                <a:spcPct val="100000"/>
              </a:lnSpc>
              <a:spcBef>
                <a:spcPts val="0"/>
              </a:spcBef>
              <a:spcAft>
                <a:spcPts val="0"/>
              </a:spcAft>
              <a:buSzPts val="2100"/>
              <a:buNone/>
              <a:defRPr sz="2100"/>
            </a:lvl2pPr>
            <a:lvl3pPr algn="ctr" lvl="2">
              <a:lnSpc>
                <a:spcPct val="100000"/>
              </a:lnSpc>
              <a:spcBef>
                <a:spcPts val="0"/>
              </a:spcBef>
              <a:spcAft>
                <a:spcPts val="0"/>
              </a:spcAft>
              <a:buSzPts val="2100"/>
              <a:buNone/>
              <a:defRPr sz="2100"/>
            </a:lvl3pPr>
            <a:lvl4pPr algn="ctr" lvl="3">
              <a:lnSpc>
                <a:spcPct val="100000"/>
              </a:lnSpc>
              <a:spcBef>
                <a:spcPts val="0"/>
              </a:spcBef>
              <a:spcAft>
                <a:spcPts val="0"/>
              </a:spcAft>
              <a:buSzPts val="2100"/>
              <a:buNone/>
              <a:defRPr sz="2100"/>
            </a:lvl4pPr>
            <a:lvl5pPr algn="ctr" lvl="4">
              <a:lnSpc>
                <a:spcPct val="100000"/>
              </a:lnSpc>
              <a:spcBef>
                <a:spcPts val="0"/>
              </a:spcBef>
              <a:spcAft>
                <a:spcPts val="0"/>
              </a:spcAft>
              <a:buSzPts val="2100"/>
              <a:buNone/>
              <a:defRPr sz="2100"/>
            </a:lvl5pPr>
            <a:lvl6pPr algn="ctr" lvl="5">
              <a:lnSpc>
                <a:spcPct val="100000"/>
              </a:lnSpc>
              <a:spcBef>
                <a:spcPts val="0"/>
              </a:spcBef>
              <a:spcAft>
                <a:spcPts val="0"/>
              </a:spcAft>
              <a:buSzPts val="2100"/>
              <a:buNone/>
              <a:defRPr sz="2100"/>
            </a:lvl6pPr>
            <a:lvl7pPr algn="ctr" lvl="6">
              <a:lnSpc>
                <a:spcPct val="100000"/>
              </a:lnSpc>
              <a:spcBef>
                <a:spcPts val="0"/>
              </a:spcBef>
              <a:spcAft>
                <a:spcPts val="0"/>
              </a:spcAft>
              <a:buSzPts val="2100"/>
              <a:buNone/>
              <a:defRPr sz="2100"/>
            </a:lvl7pPr>
            <a:lvl8pPr algn="ctr" lvl="7">
              <a:lnSpc>
                <a:spcPct val="100000"/>
              </a:lnSpc>
              <a:spcBef>
                <a:spcPts val="0"/>
              </a:spcBef>
              <a:spcAft>
                <a:spcPts val="0"/>
              </a:spcAft>
              <a:buSzPts val="2100"/>
              <a:buNone/>
              <a:defRPr sz="2100"/>
            </a:lvl8pPr>
            <a:lvl9pPr algn="ctr" lvl="8">
              <a:lnSpc>
                <a:spcPct val="100000"/>
              </a:lnSpc>
              <a:spcBef>
                <a:spcPts val="0"/>
              </a:spcBef>
              <a:spcAft>
                <a:spcPts val="0"/>
              </a:spcAft>
              <a:buSzPts val="2100"/>
              <a:buNone/>
              <a:defRPr sz="2100"/>
            </a:lvl9pPr>
          </a:lstStyle>
          <a:p>
            <a:endParaRPr/>
          </a:p>
        </p:txBody>
      </p:sp>
      <p:sp>
        <p:nvSpPr>
          <p:cNvPr id="55" name="Google Shape;55;p34"/>
          <p:cNvSpPr txBox="1">
            <a:spLocks noGrp="1"/>
          </p:cNvSpPr>
          <p:nvPr>
            <p:ph idx="2" type="body"/>
          </p:nvPr>
        </p:nvSpPr>
        <p:spPr>
          <a:xfrm>
            <a:off x="4939500" y="724075"/>
            <a:ext cx="3837000" cy="3695100"/>
          </a:xfrm>
          <a:prstGeom prst="rect">
            <a:avLst/>
          </a:prstGeom>
          <a:solidFill>
            <a:srgbClr val="FFFFFF"/>
          </a:solidFill>
          <a:ln>
            <a:noFill/>
          </a:ln>
        </p:spPr>
        <p:txBody>
          <a:bodyPr anchor="ctr" anchorCtr="0" bIns="91425" lIns="91425" rIns="91425" spcFirstLastPara="1" tIns="91425" wrap="square">
            <a:noAutofit/>
          </a:bodyPr>
          <a:lstStyle>
            <a:lvl1pPr algn="l" indent="-342900" lvl="0" marL="457200">
              <a:lnSpc>
                <a:spcPct val="115000"/>
              </a:lnSpc>
              <a:spcBef>
                <a:spcPts val="0"/>
              </a:spcBef>
              <a:spcAft>
                <a:spcPts val="0"/>
              </a:spcAft>
              <a:buSzPts val="1800"/>
              <a:buChar char="●"/>
              <a:defRPr/>
            </a:lvl1pPr>
            <a:lvl2pPr algn="l" indent="-317500" lvl="1" marL="914400">
              <a:lnSpc>
                <a:spcPct val="115000"/>
              </a:lnSpc>
              <a:spcBef>
                <a:spcPts val="1600"/>
              </a:spcBef>
              <a:spcAft>
                <a:spcPts val="0"/>
              </a:spcAft>
              <a:buSzPts val="1400"/>
              <a:buChar char="○"/>
              <a:defRPr/>
            </a:lvl2pPr>
            <a:lvl3pPr algn="l" indent="-317500" lvl="2" marL="1371600">
              <a:lnSpc>
                <a:spcPct val="115000"/>
              </a:lnSpc>
              <a:spcBef>
                <a:spcPts val="1600"/>
              </a:spcBef>
              <a:spcAft>
                <a:spcPts val="0"/>
              </a:spcAft>
              <a:buSzPts val="1400"/>
              <a:buChar char="■"/>
              <a:defRPr/>
            </a:lvl3pPr>
            <a:lvl4pPr algn="l" indent="-317500" lvl="3" marL="1828800">
              <a:lnSpc>
                <a:spcPct val="115000"/>
              </a:lnSpc>
              <a:spcBef>
                <a:spcPts val="1600"/>
              </a:spcBef>
              <a:spcAft>
                <a:spcPts val="0"/>
              </a:spcAft>
              <a:buSzPts val="1400"/>
              <a:buChar char="●"/>
              <a:defRPr/>
            </a:lvl4pPr>
            <a:lvl5pPr algn="l" indent="-317500" lvl="4" marL="2286000">
              <a:lnSpc>
                <a:spcPct val="115000"/>
              </a:lnSpc>
              <a:spcBef>
                <a:spcPts val="1600"/>
              </a:spcBef>
              <a:spcAft>
                <a:spcPts val="0"/>
              </a:spcAft>
              <a:buSzPts val="1400"/>
              <a:buChar char="○"/>
              <a:defRPr/>
            </a:lvl5pPr>
            <a:lvl6pPr algn="l" indent="-317500" lvl="5" marL="2743200">
              <a:lnSpc>
                <a:spcPct val="115000"/>
              </a:lnSpc>
              <a:spcBef>
                <a:spcPts val="1600"/>
              </a:spcBef>
              <a:spcAft>
                <a:spcPts val="0"/>
              </a:spcAft>
              <a:buSzPts val="1400"/>
              <a:buChar char="■"/>
              <a:defRPr/>
            </a:lvl6pPr>
            <a:lvl7pPr algn="l" indent="-317500" lvl="6" marL="3200400">
              <a:lnSpc>
                <a:spcPct val="115000"/>
              </a:lnSpc>
              <a:spcBef>
                <a:spcPts val="1600"/>
              </a:spcBef>
              <a:spcAft>
                <a:spcPts val="0"/>
              </a:spcAft>
              <a:buSzPts val="1400"/>
              <a:buChar char="●"/>
              <a:defRPr/>
            </a:lvl7pPr>
            <a:lvl8pPr algn="l" indent="-317500" lvl="7" marL="3657600">
              <a:lnSpc>
                <a:spcPct val="115000"/>
              </a:lnSpc>
              <a:spcBef>
                <a:spcPts val="1600"/>
              </a:spcBef>
              <a:spcAft>
                <a:spcPts val="0"/>
              </a:spcAft>
              <a:buSzPts val="1400"/>
              <a:buChar char="○"/>
              <a:defRPr/>
            </a:lvl8pPr>
            <a:lvl9pPr algn="l" indent="-317500" lvl="8" marL="4114800">
              <a:lnSpc>
                <a:spcPct val="115000"/>
              </a:lnSpc>
              <a:spcBef>
                <a:spcPts val="1600"/>
              </a:spcBef>
              <a:spcAft>
                <a:spcPts val="1600"/>
              </a:spcAft>
              <a:buSzPts val="1400"/>
              <a:buChar char="■"/>
              <a:defRPr/>
            </a:lvl9pPr>
          </a:lstStyle>
          <a:p>
            <a:endParaRPr/>
          </a:p>
        </p:txBody>
      </p:sp>
      <p:pic>
        <p:nvPicPr>
          <p:cNvPr id="56" name="Google Shape;56;p34"/>
          <p:cNvPicPr preferRelativeResize="0"/>
          <p:nvPr/>
        </p:nvPicPr>
        <p:blipFill rotWithShape="1">
          <a:blip r:embed="rId2">
            <a:alphaModFix/>
          </a:blip>
          <a:srcRect b="-49"/>
          <a:stretch/>
        </p:blipFill>
        <p:spPr>
          <a:xfrm>
            <a:off x="6929706" y="0"/>
            <a:ext cx="2214295" cy="830125"/>
          </a:xfrm>
          <a:prstGeom prst="rect">
            <a:avLst/>
          </a:prstGeom>
          <a:noFill/>
          <a:ln>
            <a:noFill/>
          </a:ln>
        </p:spPr>
      </p:pic>
      <p:pic>
        <p:nvPicPr>
          <p:cNvPr id="57" name="Google Shape;57;p34"/>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58" name="Google Shape;58;p34"/>
          <p:cNvSpPr txBox="1">
            <a:spLocks noGrp="1"/>
          </p:cNvSpPr>
          <p:nvPr>
            <p:ph idx="12" type="sldNum"/>
          </p:nvPr>
        </p:nvSpPr>
        <p:spPr>
          <a:xfrm>
            <a:off x="8283733" y="4640967"/>
            <a:ext cx="548700" cy="393600"/>
          </a:xfrm>
          <a:prstGeom prst="rect">
            <a:avLst/>
          </a:prstGeom>
          <a:noFill/>
          <a:ln>
            <a:noFill/>
          </a:ln>
        </p:spPr>
        <p:txBody>
          <a:bodyPr anchor="ctr" anchorCtr="0" bIns="91425" lIns="91425" rIns="91425" spcFirstLastPara="1" tIns="91425" wrap="square">
            <a:noAutofit/>
          </a:bodyPr>
          <a:lstStyle>
            <a:lvl1pPr algn="r" indent="0" lvl="0"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1pPr>
            <a:lvl2pPr algn="r" indent="0" lvl="1"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2pPr>
            <a:lvl3pPr algn="r" indent="0" lvl="2"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3pPr>
            <a:lvl4pPr algn="r" indent="0" lvl="3"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4pPr>
            <a:lvl5pPr algn="r" indent="0" lvl="4"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5pPr>
            <a:lvl6pPr algn="r" indent="0" lvl="5"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6pPr>
            <a:lvl7pPr algn="r" indent="0" lvl="6"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7pPr>
            <a:lvl8pPr algn="r" indent="0" lvl="7"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8pPr>
            <a:lvl9pPr algn="r" indent="0" lvl="8"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9pPr>
          </a:lstStyle>
          <a:p>
            <a:pPr algn="r" indent="0" lvl="0" marL="0" rtl="0">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7.xml><?xml version="1.0" encoding="utf-8"?>
<p:sldLayout xmlns:p="http://schemas.openxmlformats.org/presentationml/2006/main" xmlns:a="http://schemas.openxmlformats.org/drawingml/2006/main" xmlns:r="http://schemas.openxmlformats.org/officeDocument/2006/relationships" matchingName="Caption">
  <p:cSld name="CAPTION_ONLY">
    <p:spTree>
      <p:nvGrpSpPr>
        <p:cNvPr id="1" name="Shape 59"/>
        <p:cNvGrpSpPr/>
        <p:nvPr/>
      </p:nvGrpSpPr>
      <p:grpSpPr>
        <a:xfrm>
          <a:off x="0" y="0"/>
          <a:ext cx="0" cy="0"/>
          <a:chOff x="0" y="0"/>
          <a:chExt cx="0" cy="0"/>
        </a:xfrm>
      </p:grpSpPr>
      <p:sp>
        <p:nvSpPr>
          <p:cNvPr id="60" name="Google Shape;60;p35"/>
          <p:cNvSpPr txBox="1">
            <a:spLocks noGrp="1"/>
          </p:cNvSpPr>
          <p:nvPr>
            <p:ph idx="1" type="body"/>
          </p:nvPr>
        </p:nvSpPr>
        <p:spPr>
          <a:xfrm>
            <a:off x="2766125" y="3922225"/>
            <a:ext cx="5998800" cy="605100"/>
          </a:xfrm>
          <a:prstGeom prst="rect">
            <a:avLst/>
          </a:prstGeom>
          <a:solidFill>
            <a:srgbClr val="FFFFFF"/>
          </a:solidFill>
          <a:ln>
            <a:noFill/>
          </a:ln>
        </p:spPr>
        <p:txBody>
          <a:bodyPr anchor="ctr" anchorCtr="0" bIns="91425" lIns="91425" rIns="91425" spcFirstLastPara="1" tIns="91425" wrap="square">
            <a:noAutofit/>
          </a:bodyPr>
          <a:lstStyle>
            <a:lvl1pPr algn="l" indent="-228600" lvl="0" marL="457200">
              <a:lnSpc>
                <a:spcPct val="100000"/>
              </a:lnSpc>
              <a:spcBef>
                <a:spcPts val="0"/>
              </a:spcBef>
              <a:spcAft>
                <a:spcPts val="0"/>
              </a:spcAft>
              <a:buSzPts val="1800"/>
              <a:buNone/>
              <a:defRPr/>
            </a:lvl1pPr>
          </a:lstStyle>
          <a:p>
            <a:endParaRPr/>
          </a:p>
        </p:txBody>
      </p:sp>
      <p:pic>
        <p:nvPicPr>
          <p:cNvPr id="61" name="Google Shape;61;p35"/>
          <p:cNvPicPr preferRelativeResize="0"/>
          <p:nvPr/>
        </p:nvPicPr>
        <p:blipFill rotWithShape="1">
          <a:blip r:embed="rId2">
            <a:alphaModFix/>
          </a:blip>
          <a:srcRect b="-49"/>
          <a:stretch/>
        </p:blipFill>
        <p:spPr>
          <a:xfrm>
            <a:off x="6929706" y="0"/>
            <a:ext cx="2214295" cy="830125"/>
          </a:xfrm>
          <a:prstGeom prst="rect">
            <a:avLst/>
          </a:prstGeom>
          <a:noFill/>
          <a:ln>
            <a:noFill/>
          </a:ln>
        </p:spPr>
      </p:pic>
      <p:pic>
        <p:nvPicPr>
          <p:cNvPr id="62" name="Google Shape;62;p35"/>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63" name="Google Shape;63;p35"/>
          <p:cNvSpPr txBox="1">
            <a:spLocks noGrp="1"/>
          </p:cNvSpPr>
          <p:nvPr>
            <p:ph idx="12" type="sldNum"/>
          </p:nvPr>
        </p:nvSpPr>
        <p:spPr>
          <a:xfrm>
            <a:off x="8283733" y="4640967"/>
            <a:ext cx="548700" cy="393600"/>
          </a:xfrm>
          <a:prstGeom prst="rect">
            <a:avLst/>
          </a:prstGeom>
          <a:noFill/>
          <a:ln>
            <a:noFill/>
          </a:ln>
        </p:spPr>
        <p:txBody>
          <a:bodyPr anchor="ctr" anchorCtr="0" bIns="91425" lIns="91425" rIns="91425" spcFirstLastPara="1" tIns="91425" wrap="square">
            <a:noAutofit/>
          </a:bodyPr>
          <a:lstStyle>
            <a:lvl1pPr algn="r" indent="0" lvl="0"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1pPr>
            <a:lvl2pPr algn="r" indent="0" lvl="1"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2pPr>
            <a:lvl3pPr algn="r" indent="0" lvl="2"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3pPr>
            <a:lvl4pPr algn="r" indent="0" lvl="3"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4pPr>
            <a:lvl5pPr algn="r" indent="0" lvl="4"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5pPr>
            <a:lvl6pPr algn="r" indent="0" lvl="5"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6pPr>
            <a:lvl7pPr algn="r" indent="0" lvl="6"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7pPr>
            <a:lvl8pPr algn="r" indent="0" lvl="7"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8pPr>
            <a:lvl9pPr algn="r" indent="0" lvl="8"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9pPr>
          </a:lstStyle>
          <a:p>
            <a:pPr algn="r" indent="0" lvl="0" marL="0" rtl="0">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8.xml><?xml version="1.0" encoding="utf-8"?>
<p:sldLayout xmlns:p="http://schemas.openxmlformats.org/presentationml/2006/main" xmlns:a="http://schemas.openxmlformats.org/drawingml/2006/main" xmlns:r="http://schemas.openxmlformats.org/officeDocument/2006/relationships" matchingName="Big number">
  <p:cSld name="BIG_NUMBER">
    <p:spTree>
      <p:nvGrpSpPr>
        <p:cNvPr id="1" name="Shape 64"/>
        <p:cNvGrpSpPr/>
        <p:nvPr/>
      </p:nvGrpSpPr>
      <p:grpSpPr>
        <a:xfrm>
          <a:off x="0" y="0"/>
          <a:ext cx="0" cy="0"/>
          <a:chOff x="0" y="0"/>
          <a:chExt cx="0" cy="0"/>
        </a:xfrm>
      </p:grpSpPr>
      <p:sp>
        <p:nvSpPr>
          <p:cNvPr id="65" name="Google Shape;65;p36"/>
          <p:cNvSpPr txBox="1">
            <a:spLocks noGrp="1"/>
          </p:cNvSpPr>
          <p:nvPr>
            <p:ph hasCustomPrompt="1" type="title"/>
          </p:nvPr>
        </p:nvSpPr>
        <p:spPr>
          <a:xfrm>
            <a:off x="311700" y="1106125"/>
            <a:ext cx="8520600" cy="1963500"/>
          </a:xfrm>
          <a:prstGeom prst="rect">
            <a:avLst/>
          </a:prstGeom>
          <a:noFill/>
          <a:ln>
            <a:noFill/>
          </a:ln>
        </p:spPr>
        <p:txBody>
          <a:bodyPr anchor="b" anchorCtr="0" bIns="91425" lIns="91425" rIns="91425" spcFirstLastPara="1" tIns="91425" wrap="square">
            <a:noAutofit/>
          </a:bodyPr>
          <a:lstStyle>
            <a:lvl1pPr algn="ctr" lvl="0">
              <a:lnSpc>
                <a:spcPct val="100000"/>
              </a:lnSpc>
              <a:spcBef>
                <a:spcPts val="0"/>
              </a:spcBef>
              <a:spcAft>
                <a:spcPts val="0"/>
              </a:spcAft>
              <a:buSzPts val="12000"/>
              <a:buNone/>
              <a:defRPr sz="12000"/>
            </a:lvl1pPr>
            <a:lvl2pPr algn="ctr" lvl="1">
              <a:lnSpc>
                <a:spcPct val="100000"/>
              </a:lnSpc>
              <a:spcBef>
                <a:spcPts val="0"/>
              </a:spcBef>
              <a:spcAft>
                <a:spcPts val="0"/>
              </a:spcAft>
              <a:buSzPts val="12000"/>
              <a:buNone/>
              <a:defRPr sz="12000"/>
            </a:lvl2pPr>
            <a:lvl3pPr algn="ctr" lvl="2">
              <a:lnSpc>
                <a:spcPct val="100000"/>
              </a:lnSpc>
              <a:spcBef>
                <a:spcPts val="0"/>
              </a:spcBef>
              <a:spcAft>
                <a:spcPts val="0"/>
              </a:spcAft>
              <a:buSzPts val="12000"/>
              <a:buNone/>
              <a:defRPr sz="12000"/>
            </a:lvl3pPr>
            <a:lvl4pPr algn="ctr" lvl="3">
              <a:lnSpc>
                <a:spcPct val="100000"/>
              </a:lnSpc>
              <a:spcBef>
                <a:spcPts val="0"/>
              </a:spcBef>
              <a:spcAft>
                <a:spcPts val="0"/>
              </a:spcAft>
              <a:buSzPts val="12000"/>
              <a:buNone/>
              <a:defRPr sz="12000"/>
            </a:lvl4pPr>
            <a:lvl5pPr algn="ctr" lvl="4">
              <a:lnSpc>
                <a:spcPct val="100000"/>
              </a:lnSpc>
              <a:spcBef>
                <a:spcPts val="0"/>
              </a:spcBef>
              <a:spcAft>
                <a:spcPts val="0"/>
              </a:spcAft>
              <a:buSzPts val="12000"/>
              <a:buNone/>
              <a:defRPr sz="12000"/>
            </a:lvl5pPr>
            <a:lvl6pPr algn="ctr" lvl="5">
              <a:lnSpc>
                <a:spcPct val="100000"/>
              </a:lnSpc>
              <a:spcBef>
                <a:spcPts val="0"/>
              </a:spcBef>
              <a:spcAft>
                <a:spcPts val="0"/>
              </a:spcAft>
              <a:buSzPts val="12000"/>
              <a:buNone/>
              <a:defRPr sz="12000"/>
            </a:lvl6pPr>
            <a:lvl7pPr algn="ctr" lvl="6">
              <a:lnSpc>
                <a:spcPct val="100000"/>
              </a:lnSpc>
              <a:spcBef>
                <a:spcPts val="0"/>
              </a:spcBef>
              <a:spcAft>
                <a:spcPts val="0"/>
              </a:spcAft>
              <a:buSzPts val="12000"/>
              <a:buNone/>
              <a:defRPr sz="12000"/>
            </a:lvl7pPr>
            <a:lvl8pPr algn="ctr" lvl="7">
              <a:lnSpc>
                <a:spcPct val="100000"/>
              </a:lnSpc>
              <a:spcBef>
                <a:spcPts val="0"/>
              </a:spcBef>
              <a:spcAft>
                <a:spcPts val="0"/>
              </a:spcAft>
              <a:buSzPts val="12000"/>
              <a:buNone/>
              <a:defRPr sz="12000"/>
            </a:lvl8pPr>
            <a:lvl9pPr algn="ctr" lvl="8">
              <a:lnSpc>
                <a:spcPct val="100000"/>
              </a:lnSpc>
              <a:spcBef>
                <a:spcPts val="0"/>
              </a:spcBef>
              <a:spcAft>
                <a:spcPts val="0"/>
              </a:spcAft>
              <a:buSzPts val="12000"/>
              <a:buNone/>
              <a:defRPr sz="12000"/>
            </a:lvl9pPr>
          </a:lstStyle>
          <a:p>
            <a:r>
              <a:t>xx%</a:t>
            </a:r>
          </a:p>
        </p:txBody>
      </p:sp>
      <p:sp>
        <p:nvSpPr>
          <p:cNvPr id="66" name="Google Shape;66;p36"/>
          <p:cNvSpPr txBox="1">
            <a:spLocks noGrp="1"/>
          </p:cNvSpPr>
          <p:nvPr>
            <p:ph idx="1" type="body"/>
          </p:nvPr>
        </p:nvSpPr>
        <p:spPr>
          <a:xfrm>
            <a:off x="311700" y="3152225"/>
            <a:ext cx="8520600" cy="1300800"/>
          </a:xfrm>
          <a:prstGeom prst="rect">
            <a:avLst/>
          </a:prstGeom>
          <a:solidFill>
            <a:srgbClr val="FFFFFF"/>
          </a:solidFill>
          <a:ln>
            <a:noFill/>
          </a:ln>
        </p:spPr>
        <p:txBody>
          <a:bodyPr anchor="t" anchorCtr="0" bIns="91425" lIns="91425" rIns="91425" spcFirstLastPara="1" tIns="91425" wrap="square">
            <a:noAutofit/>
          </a:bodyPr>
          <a:lstStyle>
            <a:lvl1pPr algn="ctr" indent="-342900" lvl="0" marL="457200">
              <a:lnSpc>
                <a:spcPct val="115000"/>
              </a:lnSpc>
              <a:spcBef>
                <a:spcPts val="0"/>
              </a:spcBef>
              <a:spcAft>
                <a:spcPts val="0"/>
              </a:spcAft>
              <a:buSzPts val="1800"/>
              <a:buChar char="●"/>
              <a:defRPr/>
            </a:lvl1pPr>
            <a:lvl2pPr algn="ctr" indent="-317500" lvl="1" marL="914400">
              <a:lnSpc>
                <a:spcPct val="115000"/>
              </a:lnSpc>
              <a:spcBef>
                <a:spcPts val="1600"/>
              </a:spcBef>
              <a:spcAft>
                <a:spcPts val="0"/>
              </a:spcAft>
              <a:buSzPts val="1400"/>
              <a:buChar char="○"/>
              <a:defRPr/>
            </a:lvl2pPr>
            <a:lvl3pPr algn="ctr" indent="-317500" lvl="2" marL="1371600">
              <a:lnSpc>
                <a:spcPct val="115000"/>
              </a:lnSpc>
              <a:spcBef>
                <a:spcPts val="1600"/>
              </a:spcBef>
              <a:spcAft>
                <a:spcPts val="0"/>
              </a:spcAft>
              <a:buSzPts val="1400"/>
              <a:buChar char="■"/>
              <a:defRPr/>
            </a:lvl3pPr>
            <a:lvl4pPr algn="ctr" indent="-317500" lvl="3" marL="1828800">
              <a:lnSpc>
                <a:spcPct val="115000"/>
              </a:lnSpc>
              <a:spcBef>
                <a:spcPts val="1600"/>
              </a:spcBef>
              <a:spcAft>
                <a:spcPts val="0"/>
              </a:spcAft>
              <a:buSzPts val="1400"/>
              <a:buChar char="●"/>
              <a:defRPr/>
            </a:lvl4pPr>
            <a:lvl5pPr algn="ctr" indent="-317500" lvl="4" marL="2286000">
              <a:lnSpc>
                <a:spcPct val="115000"/>
              </a:lnSpc>
              <a:spcBef>
                <a:spcPts val="1600"/>
              </a:spcBef>
              <a:spcAft>
                <a:spcPts val="0"/>
              </a:spcAft>
              <a:buSzPts val="1400"/>
              <a:buChar char="○"/>
              <a:defRPr/>
            </a:lvl5pPr>
            <a:lvl6pPr algn="ctr" indent="-317500" lvl="5" marL="2743200">
              <a:lnSpc>
                <a:spcPct val="115000"/>
              </a:lnSpc>
              <a:spcBef>
                <a:spcPts val="1600"/>
              </a:spcBef>
              <a:spcAft>
                <a:spcPts val="0"/>
              </a:spcAft>
              <a:buSzPts val="1400"/>
              <a:buChar char="■"/>
              <a:defRPr/>
            </a:lvl6pPr>
            <a:lvl7pPr algn="ctr" indent="-317500" lvl="6" marL="3200400">
              <a:lnSpc>
                <a:spcPct val="115000"/>
              </a:lnSpc>
              <a:spcBef>
                <a:spcPts val="1600"/>
              </a:spcBef>
              <a:spcAft>
                <a:spcPts val="0"/>
              </a:spcAft>
              <a:buSzPts val="1400"/>
              <a:buChar char="●"/>
              <a:defRPr/>
            </a:lvl7pPr>
            <a:lvl8pPr algn="ctr" indent="-317500" lvl="7" marL="3657600">
              <a:lnSpc>
                <a:spcPct val="115000"/>
              </a:lnSpc>
              <a:spcBef>
                <a:spcPts val="1600"/>
              </a:spcBef>
              <a:spcAft>
                <a:spcPts val="0"/>
              </a:spcAft>
              <a:buSzPts val="1400"/>
              <a:buChar char="○"/>
              <a:defRPr/>
            </a:lvl8pPr>
            <a:lvl9pPr algn="ctr" indent="-317500" lvl="8" marL="4114800">
              <a:lnSpc>
                <a:spcPct val="115000"/>
              </a:lnSpc>
              <a:spcBef>
                <a:spcPts val="1600"/>
              </a:spcBef>
              <a:spcAft>
                <a:spcPts val="1600"/>
              </a:spcAft>
              <a:buSzPts val="1400"/>
              <a:buChar char="■"/>
              <a:defRPr/>
            </a:lvl9pPr>
          </a:lstStyle>
          <a:p>
            <a:endParaRPr/>
          </a:p>
        </p:txBody>
      </p:sp>
      <p:pic>
        <p:nvPicPr>
          <p:cNvPr id="67" name="Google Shape;67;p36"/>
          <p:cNvPicPr preferRelativeResize="0"/>
          <p:nvPr/>
        </p:nvPicPr>
        <p:blipFill rotWithShape="1">
          <a:blip r:embed="rId2">
            <a:alphaModFix/>
          </a:blip>
          <a:srcRect b="-49"/>
          <a:stretch/>
        </p:blipFill>
        <p:spPr>
          <a:xfrm>
            <a:off x="6929706" y="0"/>
            <a:ext cx="2214295" cy="830125"/>
          </a:xfrm>
          <a:prstGeom prst="rect">
            <a:avLst/>
          </a:prstGeom>
          <a:noFill/>
          <a:ln>
            <a:noFill/>
          </a:ln>
        </p:spPr>
      </p:pic>
      <p:pic>
        <p:nvPicPr>
          <p:cNvPr id="68" name="Google Shape;68;p36"/>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69" name="Google Shape;69;p36"/>
          <p:cNvSpPr txBox="1">
            <a:spLocks noGrp="1"/>
          </p:cNvSpPr>
          <p:nvPr>
            <p:ph idx="12" type="sldNum"/>
          </p:nvPr>
        </p:nvSpPr>
        <p:spPr>
          <a:xfrm>
            <a:off x="8283733" y="4640967"/>
            <a:ext cx="548700" cy="393600"/>
          </a:xfrm>
          <a:prstGeom prst="rect">
            <a:avLst/>
          </a:prstGeom>
          <a:noFill/>
          <a:ln>
            <a:noFill/>
          </a:ln>
        </p:spPr>
        <p:txBody>
          <a:bodyPr anchor="ctr" anchorCtr="0" bIns="91425" lIns="91425" rIns="91425" spcFirstLastPara="1" tIns="91425" wrap="square">
            <a:noAutofit/>
          </a:bodyPr>
          <a:lstStyle>
            <a:lvl1pPr algn="r" indent="0" lvl="0"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1pPr>
            <a:lvl2pPr algn="r" indent="0" lvl="1"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2pPr>
            <a:lvl3pPr algn="r" indent="0" lvl="2"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3pPr>
            <a:lvl4pPr algn="r" indent="0" lvl="3"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4pPr>
            <a:lvl5pPr algn="r" indent="0" lvl="4"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5pPr>
            <a:lvl6pPr algn="r" indent="0" lvl="5"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6pPr>
            <a:lvl7pPr algn="r" indent="0" lvl="6"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7pPr>
            <a:lvl8pPr algn="r" indent="0" lvl="7"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8pPr>
            <a:lvl9pPr algn="r" indent="0" lvl="8"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9pPr>
          </a:lstStyle>
          <a:p>
            <a:pPr algn="r" indent="0" lvl="0" marL="0" rtl="0">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9.xml><?xml version="1.0" encoding="utf-8"?>
<p:sldLayout xmlns:p="http://schemas.openxmlformats.org/presentationml/2006/main" xmlns:a="http://schemas.openxmlformats.org/drawingml/2006/main" xmlns:r="http://schemas.openxmlformats.org/officeDocument/2006/relationships" matchingName="Blank" type="blank">
  <p:cSld name="BLANK">
    <p:spTree>
      <p:nvGrpSpPr>
        <p:cNvPr id="1" name="Shape 70"/>
        <p:cNvGrpSpPr/>
        <p:nvPr/>
      </p:nvGrpSpPr>
      <p:grpSpPr>
        <a:xfrm>
          <a:off x="0" y="0"/>
          <a:ext cx="0" cy="0"/>
          <a:chOff x="0" y="0"/>
          <a:chExt cx="0" cy="0"/>
        </a:xfrm>
      </p:grpSpPr>
      <p:pic>
        <p:nvPicPr>
          <p:cNvPr id="71" name="Google Shape;71;p37"/>
          <p:cNvPicPr preferRelativeResize="0"/>
          <p:nvPr/>
        </p:nvPicPr>
        <p:blipFill rotWithShape="1">
          <a:blip r:embed="rId2">
            <a:alphaModFix/>
          </a:blip>
          <a:srcRect b="-49"/>
          <a:stretch/>
        </p:blipFill>
        <p:spPr>
          <a:xfrm>
            <a:off x="6929706" y="0"/>
            <a:ext cx="2214295" cy="830125"/>
          </a:xfrm>
          <a:prstGeom prst="rect">
            <a:avLst/>
          </a:prstGeom>
          <a:noFill/>
          <a:ln>
            <a:noFill/>
          </a:ln>
        </p:spPr>
      </p:pic>
      <p:pic>
        <p:nvPicPr>
          <p:cNvPr id="72" name="Google Shape;72;p37"/>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73" name="Google Shape;73;p37"/>
          <p:cNvSpPr txBox="1">
            <a:spLocks noGrp="1"/>
          </p:cNvSpPr>
          <p:nvPr>
            <p:ph idx="12" type="sldNum"/>
          </p:nvPr>
        </p:nvSpPr>
        <p:spPr>
          <a:xfrm>
            <a:off x="8283733" y="4640967"/>
            <a:ext cx="548700" cy="393600"/>
          </a:xfrm>
          <a:prstGeom prst="rect">
            <a:avLst/>
          </a:prstGeom>
          <a:noFill/>
          <a:ln>
            <a:noFill/>
          </a:ln>
        </p:spPr>
        <p:txBody>
          <a:bodyPr anchor="ctr" anchorCtr="0" bIns="91425" lIns="91425" rIns="91425" spcFirstLastPara="1" tIns="91425" wrap="square">
            <a:noAutofit/>
          </a:bodyPr>
          <a:lstStyle>
            <a:lvl1pPr algn="r" indent="0" lvl="0"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1pPr>
            <a:lvl2pPr algn="r" indent="0" lvl="1"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2pPr>
            <a:lvl3pPr algn="r" indent="0" lvl="2"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3pPr>
            <a:lvl4pPr algn="r" indent="0" lvl="3"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4pPr>
            <a:lvl5pPr algn="r" indent="0" lvl="4"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5pPr>
            <a:lvl6pPr algn="r" indent="0" lvl="5"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6pPr>
            <a:lvl7pPr algn="r" indent="0" lvl="6"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7pPr>
            <a:lvl8pPr algn="r" indent="0" lvl="7"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8pPr>
            <a:lvl9pPr algn="r" indent="0" lvl="8"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9pPr>
          </a:lstStyle>
          <a:p>
            <a:pPr algn="r" indent="0" lvl="0" marL="0" rtl="0">
              <a:spcBef>
                <a:spcPts val="0"/>
              </a:spcBef>
              <a:spcAft>
                <a:spcPts val="0"/>
              </a:spcAft>
              <a:buNone/>
            </a:pPr>
            <a:fld id="{00000000-1234-1234-1234-123412341234}" type="slidenum">
              <a:rPr lang="de-DE"/>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rgbClr val="EBD3D3"/>
        </a:solidFill>
        <a:effectLst/>
      </p:bgPr>
    </p:bg>
    <p:spTree>
      <p:nvGrpSpPr>
        <p:cNvPr id="1" name="Shape 5"/>
        <p:cNvGrpSpPr/>
        <p:nvPr/>
      </p:nvGrpSpPr>
      <p:grpSpPr>
        <a:xfrm>
          <a:off x="0" y="0"/>
          <a:ext cx="0" cy="0"/>
          <a:chOff x="0" y="0"/>
          <a:chExt cx="0" cy="0"/>
        </a:xfrm>
      </p:grpSpPr>
      <p:sp>
        <p:nvSpPr>
          <p:cNvPr id="6" name="Google Shape;6;p26"/>
          <p:cNvSpPr txBox="1">
            <a:spLocks noGrp="1"/>
          </p:cNvSpPr>
          <p:nvPr>
            <p:ph type="title"/>
          </p:nvPr>
        </p:nvSpPr>
        <p:spPr>
          <a:xfrm>
            <a:off x="311700" y="336750"/>
            <a:ext cx="68028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363F83"/>
              </a:buClr>
              <a:buSzPts val="2800"/>
              <a:buFont typeface="Lato"/>
              <a:buNone/>
              <a:defRPr sz="2800" b="0" i="0" u="none" strike="noStrike" cap="none">
                <a:solidFill>
                  <a:srgbClr val="363F83"/>
                </a:solidFill>
                <a:latin typeface="Lato"/>
                <a:ea typeface="Lato"/>
                <a:cs typeface="Lato"/>
                <a:sym typeface="Lato"/>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26"/>
          <p:cNvSpPr txBox="1">
            <a:spLocks noGrp="1"/>
          </p:cNvSpPr>
          <p:nvPr>
            <p:ph type="body" idx="1"/>
          </p:nvPr>
        </p:nvSpPr>
        <p:spPr>
          <a:xfrm>
            <a:off x="311700" y="1270413"/>
            <a:ext cx="8520600" cy="3070500"/>
          </a:xfrm>
          <a:prstGeom prst="rect">
            <a:avLst/>
          </a:prstGeom>
          <a:solidFill>
            <a:srgbClr val="FFFFFF"/>
          </a:solidFill>
          <a:ln>
            <a:noFill/>
          </a:ln>
        </p:spPr>
        <p:txBody>
          <a:bodyPr spcFirstLastPara="1" wrap="square" lIns="91425" tIns="91425" rIns="91425" bIns="91425" anchor="t" anchorCtr="0">
            <a:noAutofit/>
          </a:bodyPr>
          <a:lstStyle>
            <a:lvl1pPr marL="457200" marR="0" lvl="0" indent="-342900" algn="l" rtl="0">
              <a:lnSpc>
                <a:spcPct val="115000"/>
              </a:lnSpc>
              <a:spcBef>
                <a:spcPts val="0"/>
              </a:spcBef>
              <a:spcAft>
                <a:spcPts val="0"/>
              </a:spcAft>
              <a:buClr>
                <a:srgbClr val="E5362B"/>
              </a:buClr>
              <a:buSzPts val="1800"/>
              <a:buFont typeface="Lato"/>
              <a:buChar char="●"/>
              <a:defRPr sz="1800" b="0" i="0" u="none" strike="noStrike" cap="none">
                <a:solidFill>
                  <a:srgbClr val="E5362B"/>
                </a:solidFill>
                <a:latin typeface="Lato"/>
                <a:ea typeface="Lato"/>
                <a:cs typeface="Lato"/>
                <a:sym typeface="Lato"/>
              </a:defRPr>
            </a:lvl1pPr>
            <a:lvl2pPr marL="914400" marR="0" lvl="1" indent="-317500" algn="l" rtl="0">
              <a:lnSpc>
                <a:spcPct val="115000"/>
              </a:lnSpc>
              <a:spcBef>
                <a:spcPts val="1600"/>
              </a:spcBef>
              <a:spcAft>
                <a:spcPts val="0"/>
              </a:spcAft>
              <a:buClr>
                <a:srgbClr val="8BACEE"/>
              </a:buClr>
              <a:buSzPts val="1400"/>
              <a:buFont typeface="Lato"/>
              <a:buChar char="○"/>
              <a:defRPr sz="1400" b="1" i="0" u="none" strike="noStrike" cap="none">
                <a:solidFill>
                  <a:srgbClr val="8BACEE"/>
                </a:solidFill>
                <a:latin typeface="Lato"/>
                <a:ea typeface="Lato"/>
                <a:cs typeface="Lato"/>
                <a:sym typeface="Lato"/>
              </a:defRPr>
            </a:lvl2pPr>
            <a:lvl3pPr marL="1371600" marR="0" lvl="2"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3pPr>
            <a:lvl4pPr marL="1828800" marR="0" lvl="3"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4pPr>
            <a:lvl5pPr marL="2286000" marR="0" lvl="4"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5pPr>
            <a:lvl6pPr marL="2743200" marR="0" lvl="5"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6pPr>
            <a:lvl7pPr marL="3200400" marR="0" lvl="6"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7pPr>
            <a:lvl8pPr marL="3657600" marR="0" lvl="7"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8pPr>
            <a:lvl9pPr marL="4114800" marR="0" lvl="8" indent="-317500" algn="l" rtl="0">
              <a:lnSpc>
                <a:spcPct val="115000"/>
              </a:lnSpc>
              <a:spcBef>
                <a:spcPts val="1600"/>
              </a:spcBef>
              <a:spcAft>
                <a:spcPts val="1600"/>
              </a:spcAft>
              <a:buClr>
                <a:schemeClr val="dk2"/>
              </a:buClr>
              <a:buSzPts val="1400"/>
              <a:buFont typeface="Lato"/>
              <a:buChar char="■"/>
              <a:defRPr sz="1400" b="0" i="0" u="none" strike="noStrike" cap="none">
                <a:solidFill>
                  <a:schemeClr val="dk2"/>
                </a:solidFill>
                <a:latin typeface="Lato"/>
                <a:ea typeface="Lato"/>
                <a:cs typeface="Lato"/>
                <a:sym typeface="Lato"/>
              </a:defRPr>
            </a:lvl9pPr>
          </a:lstStyle>
          <a:p>
            <a:endParaRPr/>
          </a:p>
        </p:txBody>
      </p:sp>
      <p:sp>
        <p:nvSpPr>
          <p:cNvPr id="8" name="Google Shape;8;p2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de-DE"/>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3" r:id="rId4"/>
    <p:sldLayoutId id="2147483655" r:id="rId5"/>
    <p:sldLayoutId id="2147483656" r:id="rId6"/>
    <p:sldLayoutId id="2147483657" r:id="rId7"/>
    <p:sldLayoutId id="2147483658" r:id="rId8"/>
    <p:sldLayoutId id="2147483659" r:id="rId9"/>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arget="../media/image8.jpeg" Type="http://schemas.openxmlformats.org/officeDocument/2006/relationships/image"/><Relationship Id="rId2" Target="../notesSlides/notesSlide11.xml" Type="http://schemas.openxmlformats.org/officeDocument/2006/relationships/notesSlide"/><Relationship Id="rId1" Target="../slideLayouts/slideLayout6.xml" Type="http://schemas.openxmlformats.org/officeDocument/2006/relationships/slideLayout"/></Relationships>
</file>

<file path=ppt/slides/_rels/slide12.xml.rels><?xml version="1.0" encoding="UTF-8" standalone="yes"?>
<Relationships xmlns="http://schemas.openxmlformats.org/package/2006/relationships"><Relationship Id="rId2" Type="http://schemas.openxmlformats.org/officeDocument/2006/relationships/hyperlink" Target="http://www.unesco.org/new/en/communication-and-information/resources/publications-and-communication-materials/publications/full-list/freedom-of-expression-toolkit-a-guide-for-students/"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Google Shape;78;p1"/>
          <p:cNvSpPr txBox="1">
            <a:spLocks noGrp="1"/>
          </p:cNvSpPr>
          <p:nvPr>
            <p:ph type="ctrTitle"/>
          </p:nvPr>
        </p:nvSpPr>
        <p:spPr>
          <a:xfrm>
            <a:off x="0" y="650350"/>
            <a:ext cx="5496600" cy="2052600"/>
          </a:xfrm>
          <a:prstGeom prst="rect">
            <a:avLst/>
          </a:prstGeom>
          <a:solidFill>
            <a:srgbClr val="FFFFFF"/>
          </a:solidFill>
          <a:ln>
            <a:noFill/>
          </a:ln>
        </p:spPr>
        <p:txBody>
          <a:bodyPr spcFirstLastPara="1" wrap="square" lIns="360000" tIns="91425" rIns="91425" bIns="91425" anchor="ctr" anchorCtr="0">
            <a:noAutofit/>
          </a:bodyPr>
          <a:lstStyle/>
          <a:p>
            <a:pPr marL="0" lvl="0" indent="0" algn="l" rtl="0">
              <a:lnSpc>
                <a:spcPct val="100000"/>
              </a:lnSpc>
              <a:spcBef>
                <a:spcPts val="0"/>
              </a:spcBef>
              <a:spcAft>
                <a:spcPts val="0"/>
              </a:spcAft>
              <a:buSzPts val="4000"/>
              <a:buNone/>
            </a:pPr>
            <a:r>
              <a:rPr lang="de-DE" sz="3600" b="1" dirty="0" err="1"/>
              <a:t>FROM</a:t>
            </a:r>
            <a:r>
              <a:rPr lang="de-DE" sz="3600" b="1" dirty="0"/>
              <a:t> SCIENCE </a:t>
            </a:r>
            <a:r>
              <a:rPr lang="de-DE" sz="3600" b="1" dirty="0" err="1"/>
              <a:t>TO</a:t>
            </a:r>
            <a:r>
              <a:rPr lang="de-DE" sz="3600" b="1" dirty="0"/>
              <a:t> FREEDOM </a:t>
            </a:r>
            <a:r>
              <a:rPr lang="de-DE" sz="3600" b="1" dirty="0" err="1"/>
              <a:t>OF</a:t>
            </a:r>
            <a:r>
              <a:rPr lang="de-DE" sz="3600" b="1" dirty="0"/>
              <a:t> SPEECH (5/6)</a:t>
            </a:r>
            <a:endParaRPr sz="3600" dirty="0"/>
          </a:p>
        </p:txBody>
      </p:sp>
      <p:sp>
        <p:nvSpPr>
          <p:cNvPr id="79" name="Google Shape;79;p1"/>
          <p:cNvSpPr txBox="1">
            <a:spLocks noGrp="1"/>
          </p:cNvSpPr>
          <p:nvPr>
            <p:ph type="subTitle" idx="1"/>
          </p:nvPr>
        </p:nvSpPr>
        <p:spPr>
          <a:xfrm>
            <a:off x="0" y="2491352"/>
            <a:ext cx="5496600" cy="1196475"/>
          </a:xfrm>
          <a:prstGeom prst="rect">
            <a:avLst/>
          </a:prstGeom>
          <a:solidFill>
            <a:srgbClr val="FFFFFF"/>
          </a:solidFill>
          <a:ln>
            <a:noFill/>
          </a:ln>
        </p:spPr>
        <p:txBody>
          <a:bodyPr spcFirstLastPara="1" wrap="square" lIns="360000" tIns="91425" rIns="91425" bIns="91425" anchor="t" anchorCtr="0">
            <a:noAutofit/>
          </a:bodyPr>
          <a:lstStyle/>
          <a:p>
            <a:pPr marL="0" lvl="0" indent="0" algn="l" rtl="0">
              <a:lnSpc>
                <a:spcPct val="100000"/>
              </a:lnSpc>
              <a:spcBef>
                <a:spcPts val="0"/>
              </a:spcBef>
              <a:spcAft>
                <a:spcPts val="0"/>
              </a:spcAft>
              <a:buSzPts val="2000"/>
              <a:buNone/>
            </a:pPr>
            <a:r>
              <a:rPr lang="de-DE"/>
              <a:t>Addressing Controversial Issues </a:t>
            </a:r>
            <a:br>
              <a:rPr lang="de-DE"/>
            </a:br>
            <a:r>
              <a:rPr lang="de-DE"/>
              <a:t>in the Classroom</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453"/>
        <p:cNvGrpSpPr/>
        <p:nvPr/>
      </p:nvGrpSpPr>
      <p:grpSpPr>
        <a:xfrm>
          <a:off x="0" y="0"/>
          <a:ext cx="0" cy="0"/>
          <a:chOff x="0" y="0"/>
          <a:chExt cx="0" cy="0"/>
        </a:xfrm>
      </p:grpSpPr>
      <p:sp>
        <p:nvSpPr>
          <p:cNvPr id="454" name="Google Shape;454;gf0b8c5e5f5_0_147"/>
          <p:cNvSpPr txBox="1">
            <a:spLocks noGrp="1"/>
          </p:cNvSpPr>
          <p:nvPr>
            <p:ph type="title"/>
          </p:nvPr>
        </p:nvSpPr>
        <p:spPr>
          <a:xfrm>
            <a:off x="311700" y="336750"/>
            <a:ext cx="40422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de-DE" sz="2400"/>
              <a:t>Guidelines</a:t>
            </a:r>
            <a:endParaRPr sz="2400"/>
          </a:p>
        </p:txBody>
      </p:sp>
      <p:sp>
        <p:nvSpPr>
          <p:cNvPr id="455" name="Google Shape;455;gf0b8c5e5f5_0_147"/>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de-DE"/>
              <a:t>10</a:t>
            </a:fld>
            <a:endParaRPr/>
          </a:p>
        </p:txBody>
      </p:sp>
      <p:sp>
        <p:nvSpPr>
          <p:cNvPr id="456" name="Google Shape;456;gf0b8c5e5f5_0_147"/>
          <p:cNvSpPr/>
          <p:nvPr/>
        </p:nvSpPr>
        <p:spPr>
          <a:xfrm rot="-693754">
            <a:off x="1428131" y="2590065"/>
            <a:ext cx="3309257" cy="1452058"/>
          </a:xfrm>
          <a:prstGeom prst="wedgeRoundRectCallout">
            <a:avLst>
              <a:gd name="adj1" fmla="val -20833"/>
              <a:gd name="adj2" fmla="val 62500"/>
              <a:gd name="adj3" fmla="val 0"/>
            </a:avLst>
          </a:prstGeom>
          <a:solidFill>
            <a:srgbClr val="363F83"/>
          </a:solid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457200" lvl="0" indent="0" algn="l" rtl="0">
              <a:lnSpc>
                <a:spcPct val="115000"/>
              </a:lnSpc>
              <a:spcBef>
                <a:spcPts val="1200"/>
              </a:spcBef>
              <a:spcAft>
                <a:spcPts val="0"/>
              </a:spcAft>
              <a:buNone/>
            </a:pPr>
            <a:r>
              <a:rPr lang="de-DE" dirty="0">
                <a:solidFill>
                  <a:schemeClr val="dk1"/>
                </a:solidFill>
              </a:rPr>
              <a:t> 	 	 	</a:t>
            </a:r>
            <a:endParaRPr dirty="0">
              <a:solidFill>
                <a:schemeClr val="dk1"/>
              </a:solidFill>
            </a:endParaRPr>
          </a:p>
          <a:p>
            <a:pPr marL="0" lvl="0" indent="0" algn="l" rtl="0">
              <a:lnSpc>
                <a:spcPct val="115000"/>
              </a:lnSpc>
              <a:spcBef>
                <a:spcPts val="1200"/>
              </a:spcBef>
              <a:spcAft>
                <a:spcPts val="0"/>
              </a:spcAft>
              <a:buNone/>
            </a:pPr>
            <a:endParaRPr sz="1500" dirty="0">
              <a:solidFill>
                <a:schemeClr val="lt1"/>
              </a:solidFill>
            </a:endParaRPr>
          </a:p>
          <a:p>
            <a:pPr marL="0" lvl="0" indent="0" algn="ctr" rtl="0">
              <a:lnSpc>
                <a:spcPct val="115000"/>
              </a:lnSpc>
              <a:spcBef>
                <a:spcPts val="1200"/>
              </a:spcBef>
              <a:spcAft>
                <a:spcPts val="0"/>
              </a:spcAft>
              <a:buNone/>
            </a:pPr>
            <a:r>
              <a:rPr lang="de-DE" sz="1600" dirty="0">
                <a:solidFill>
                  <a:schemeClr val="lt1"/>
                </a:solidFill>
                <a:latin typeface="Lato" panose="020F0502020204030203" pitchFamily="34" charset="0"/>
                <a:ea typeface="Lato" panose="020F0502020204030203" pitchFamily="34" charset="0"/>
                <a:cs typeface="Lato" panose="020F0502020204030203" pitchFamily="34" charset="0"/>
                <a:sym typeface="Teko"/>
              </a:rPr>
              <a:t>Guidelines </a:t>
            </a:r>
            <a:r>
              <a:rPr lang="de-DE" sz="1600"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why</a:t>
            </a:r>
            <a:r>
              <a:rPr lang="de-DE" sz="1600"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sz="1600"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discrimination</a:t>
            </a:r>
            <a:r>
              <a:rPr lang="de-DE" sz="1600"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sz="1600"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against</a:t>
            </a:r>
            <a:r>
              <a:rPr lang="de-DE" sz="1600"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sz="1600"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other</a:t>
            </a:r>
            <a:r>
              <a:rPr lang="de-DE" sz="1600" dirty="0">
                <a:solidFill>
                  <a:schemeClr val="lt1"/>
                </a:solidFill>
                <a:latin typeface="Lato" panose="020F0502020204030203" pitchFamily="34" charset="0"/>
                <a:ea typeface="Lato" panose="020F0502020204030203" pitchFamily="34" charset="0"/>
                <a:cs typeface="Lato" panose="020F0502020204030203" pitchFamily="34" charset="0"/>
                <a:sym typeface="Teko"/>
              </a:rPr>
              <a:t> people </a:t>
            </a:r>
            <a:r>
              <a:rPr lang="de-DE" sz="1600"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is</a:t>
            </a:r>
            <a:r>
              <a:rPr lang="de-DE" sz="1600" dirty="0">
                <a:solidFill>
                  <a:schemeClr val="lt1"/>
                </a:solidFill>
                <a:latin typeface="Lato" panose="020F0502020204030203" pitchFamily="34" charset="0"/>
                <a:ea typeface="Lato" panose="020F0502020204030203" pitchFamily="34" charset="0"/>
                <a:cs typeface="Lato" panose="020F0502020204030203" pitchFamily="34" charset="0"/>
                <a:sym typeface="Teko"/>
              </a:rPr>
              <a:t> not an </a:t>
            </a:r>
            <a:r>
              <a:rPr lang="de-DE" sz="1600"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opinion</a:t>
            </a:r>
            <a:r>
              <a:rPr lang="de-DE" sz="1600"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sz="1600"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and</a:t>
            </a:r>
            <a:r>
              <a:rPr lang="de-DE" sz="1600"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sz="1600"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backed</a:t>
            </a:r>
            <a:r>
              <a:rPr lang="de-DE" sz="1600"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sz="1600"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up</a:t>
            </a:r>
            <a:r>
              <a:rPr lang="de-DE" sz="1600"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sz="1600"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by</a:t>
            </a:r>
            <a:r>
              <a:rPr lang="de-DE" sz="1600"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sz="1600"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freedom</a:t>
            </a:r>
            <a:r>
              <a:rPr lang="de-DE" sz="1600"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sz="1600"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of</a:t>
            </a:r>
            <a:r>
              <a:rPr lang="de-DE" sz="1600"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sz="1600"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expression</a:t>
            </a:r>
            <a:br>
              <a:rPr lang="de-DE" sz="1600" dirty="0">
                <a:solidFill>
                  <a:schemeClr val="lt1"/>
                </a:solidFill>
                <a:latin typeface="Lato" panose="020F0502020204030203" pitchFamily="34" charset="0"/>
                <a:ea typeface="Lato" panose="020F0502020204030203" pitchFamily="34" charset="0"/>
                <a:cs typeface="Lato" panose="020F0502020204030203" pitchFamily="34" charset="0"/>
                <a:sym typeface="Teko"/>
              </a:rPr>
            </a:br>
            <a:endParaRPr sz="1600" dirty="0">
              <a:solidFill>
                <a:schemeClr val="lt1"/>
              </a:solidFill>
              <a:latin typeface="Lato" panose="020F0502020204030203" pitchFamily="34" charset="0"/>
              <a:ea typeface="Lato" panose="020F0502020204030203" pitchFamily="34" charset="0"/>
              <a:cs typeface="Lato" panose="020F0502020204030203" pitchFamily="34" charset="0"/>
              <a:sym typeface="Teko"/>
            </a:endParaRPr>
          </a:p>
          <a:p>
            <a:pPr marL="0" lvl="0" indent="0" algn="l" rtl="0">
              <a:lnSpc>
                <a:spcPct val="115000"/>
              </a:lnSpc>
              <a:spcBef>
                <a:spcPts val="1200"/>
              </a:spcBef>
              <a:spcAft>
                <a:spcPts val="1200"/>
              </a:spcAft>
              <a:buNone/>
            </a:pPr>
            <a:endParaRPr sz="1700" dirty="0">
              <a:solidFill>
                <a:schemeClr val="dk1"/>
              </a:solidFill>
            </a:endParaRPr>
          </a:p>
        </p:txBody>
      </p:sp>
      <p:sp>
        <p:nvSpPr>
          <p:cNvPr id="457" name="Google Shape;457;gf0b8c5e5f5_0_147"/>
          <p:cNvSpPr/>
          <p:nvPr/>
        </p:nvSpPr>
        <p:spPr>
          <a:xfrm>
            <a:off x="3961800" y="336750"/>
            <a:ext cx="3679221" cy="1767300"/>
          </a:xfrm>
          <a:prstGeom prst="wedgeEllipseCallout">
            <a:avLst>
              <a:gd name="adj1" fmla="val -20833"/>
              <a:gd name="adj2" fmla="val 62500"/>
            </a:avLst>
          </a:prstGeom>
          <a:solidFill>
            <a:srgbClr val="363F83"/>
          </a:solid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457200" lvl="0" indent="0" algn="l" rtl="0">
              <a:lnSpc>
                <a:spcPct val="115000"/>
              </a:lnSpc>
              <a:spcBef>
                <a:spcPts val="1200"/>
              </a:spcBef>
              <a:spcAft>
                <a:spcPts val="0"/>
              </a:spcAft>
              <a:buNone/>
            </a:pPr>
            <a:r>
              <a:rPr lang="de-DE" sz="1600" b="1" dirty="0">
                <a:solidFill>
                  <a:schemeClr val="lt1"/>
                </a:solidFill>
              </a:rPr>
              <a:t> 	 	 	</a:t>
            </a:r>
            <a:endParaRPr sz="1600" b="1" dirty="0">
              <a:solidFill>
                <a:schemeClr val="lt1"/>
              </a:solidFill>
            </a:endParaRPr>
          </a:p>
          <a:p>
            <a:pPr marL="0" lvl="0" indent="0" algn="ctr" rtl="0">
              <a:lnSpc>
                <a:spcPct val="115000"/>
              </a:lnSpc>
              <a:spcBef>
                <a:spcPts val="1200"/>
              </a:spcBef>
              <a:spcAft>
                <a:spcPts val="0"/>
              </a:spcAft>
              <a:buNone/>
            </a:pPr>
            <a:r>
              <a:rPr lang="de-DE" sz="1800" dirty="0">
                <a:solidFill>
                  <a:schemeClr val="lt1"/>
                </a:solidFill>
                <a:latin typeface="Lato" panose="020F0502020204030203" pitchFamily="34" charset="0"/>
                <a:ea typeface="Lato" panose="020F0502020204030203" pitchFamily="34" charset="0"/>
                <a:cs typeface="Lato" panose="020F0502020204030203" pitchFamily="34" charset="0"/>
                <a:sym typeface="Teko"/>
              </a:rPr>
              <a:t>Guidelines </a:t>
            </a:r>
            <a:r>
              <a:rPr lang="de-DE" sz="1800"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when</a:t>
            </a:r>
            <a:r>
              <a:rPr lang="de-DE" sz="1800"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sz="1800"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it</a:t>
            </a:r>
            <a:r>
              <a:rPr lang="de-DE" sz="1800"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sz="1800"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is</a:t>
            </a:r>
            <a:r>
              <a:rPr lang="de-DE" sz="1800"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sz="1800"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justified</a:t>
            </a:r>
            <a:r>
              <a:rPr lang="de-DE" sz="1800" dirty="0">
                <a:solidFill>
                  <a:schemeClr val="lt1"/>
                </a:solidFill>
                <a:latin typeface="Lato" panose="020F0502020204030203" pitchFamily="34" charset="0"/>
                <a:ea typeface="Lato" panose="020F0502020204030203" pitchFamily="34" charset="0"/>
                <a:cs typeface="Lato" panose="020F0502020204030203" pitchFamily="34" charset="0"/>
                <a:sym typeface="Teko"/>
              </a:rPr>
              <a:t> / </a:t>
            </a:r>
            <a:r>
              <a:rPr lang="de-DE" sz="1800"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necessary</a:t>
            </a:r>
            <a:r>
              <a:rPr lang="de-DE" sz="1800"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sz="1800"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to</a:t>
            </a:r>
            <a:r>
              <a:rPr lang="de-DE" sz="1800"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sz="1800"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restrict</a:t>
            </a:r>
            <a:r>
              <a:rPr lang="de-DE" sz="1800"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sz="1800"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freedom</a:t>
            </a:r>
            <a:r>
              <a:rPr lang="de-DE" sz="1800"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sz="1800"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of</a:t>
            </a:r>
            <a:r>
              <a:rPr lang="de-DE" sz="1800"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sz="1800"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expression</a:t>
            </a:r>
            <a:br>
              <a:rPr lang="de-DE" sz="1800" dirty="0">
                <a:solidFill>
                  <a:schemeClr val="lt1"/>
                </a:solidFill>
                <a:latin typeface="Lato" panose="020F0502020204030203" pitchFamily="34" charset="0"/>
                <a:ea typeface="Lato" panose="020F0502020204030203" pitchFamily="34" charset="0"/>
                <a:cs typeface="Lato" panose="020F0502020204030203" pitchFamily="34" charset="0"/>
                <a:sym typeface="Teko"/>
              </a:rPr>
            </a:br>
            <a:endParaRPr sz="1800" dirty="0">
              <a:solidFill>
                <a:schemeClr val="lt1"/>
              </a:solidFill>
              <a:latin typeface="Lato" panose="020F0502020204030203" pitchFamily="34" charset="0"/>
              <a:ea typeface="Lato" panose="020F0502020204030203" pitchFamily="34" charset="0"/>
              <a:cs typeface="Lato" panose="020F0502020204030203" pitchFamily="34" charset="0"/>
              <a:sym typeface="Teko"/>
            </a:endParaRPr>
          </a:p>
          <a:p>
            <a:pPr marL="0" lvl="0" indent="0" algn="l" rtl="0">
              <a:lnSpc>
                <a:spcPct val="115000"/>
              </a:lnSpc>
              <a:spcBef>
                <a:spcPts val="1200"/>
              </a:spcBef>
              <a:spcAft>
                <a:spcPts val="1200"/>
              </a:spcAft>
              <a:buNone/>
            </a:pPr>
            <a:endParaRPr sz="1600" b="1" dirty="0">
              <a:solidFill>
                <a:schemeClr val="lt1"/>
              </a:solidFill>
            </a:endParaRPr>
          </a:p>
        </p:txBody>
      </p:sp>
      <p:sp>
        <p:nvSpPr>
          <p:cNvPr id="458" name="Google Shape;458;gf0b8c5e5f5_0_147"/>
          <p:cNvSpPr/>
          <p:nvPr/>
        </p:nvSpPr>
        <p:spPr>
          <a:xfrm rot="950864">
            <a:off x="5181784" y="2434001"/>
            <a:ext cx="3650555" cy="1942226"/>
          </a:xfrm>
          <a:prstGeom prst="cloudCallout">
            <a:avLst>
              <a:gd name="adj1" fmla="val -20833"/>
              <a:gd name="adj2" fmla="val 62500"/>
            </a:avLst>
          </a:prstGeom>
          <a:solidFill>
            <a:srgbClr val="363F83"/>
          </a:solid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457200" lvl="0" indent="0" algn="l" rtl="0">
              <a:spcBef>
                <a:spcPts val="0"/>
              </a:spcBef>
              <a:spcAft>
                <a:spcPts val="0"/>
              </a:spcAft>
              <a:buNone/>
            </a:pPr>
            <a:r>
              <a:rPr lang="de-DE" dirty="0">
                <a:solidFill>
                  <a:schemeClr val="dk1"/>
                </a:solidFill>
              </a:rPr>
              <a:t> 	 	 	</a:t>
            </a:r>
            <a:endParaRPr dirty="0">
              <a:solidFill>
                <a:schemeClr val="dk1"/>
              </a:solidFill>
            </a:endParaRPr>
          </a:p>
          <a:p>
            <a:pPr marL="0" lvl="0" indent="0" algn="ctr" rtl="0">
              <a:lnSpc>
                <a:spcPct val="115000"/>
              </a:lnSpc>
              <a:spcBef>
                <a:spcPts val="1200"/>
              </a:spcBef>
              <a:spcAft>
                <a:spcPts val="0"/>
              </a:spcAft>
              <a:buNone/>
            </a:pPr>
            <a:r>
              <a:rPr lang="de-DE" dirty="0">
                <a:solidFill>
                  <a:schemeClr val="lt1"/>
                </a:solidFill>
                <a:latin typeface="Lato" panose="020F0502020204030203" pitchFamily="34" charset="0"/>
                <a:ea typeface="Lato" panose="020F0502020204030203" pitchFamily="34" charset="0"/>
                <a:cs typeface="Lato" panose="020F0502020204030203" pitchFamily="34" charset="0"/>
                <a:sym typeface="Teko"/>
              </a:rPr>
              <a:t>Guidelines, </a:t>
            </a:r>
            <a:r>
              <a:rPr lang="de-DE"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how</a:t>
            </a:r>
            <a:r>
              <a:rPr lang="de-DE"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could</a:t>
            </a:r>
            <a:r>
              <a:rPr lang="de-DE" dirty="0">
                <a:solidFill>
                  <a:schemeClr val="lt1"/>
                </a:solidFill>
                <a:latin typeface="Lato" panose="020F0502020204030203" pitchFamily="34" charset="0"/>
                <a:ea typeface="Lato" panose="020F0502020204030203" pitchFamily="34" charset="0"/>
                <a:cs typeface="Lato" panose="020F0502020204030203" pitchFamily="34" charset="0"/>
                <a:sym typeface="Teko"/>
              </a:rPr>
              <a:t> a </a:t>
            </a:r>
            <a:r>
              <a:rPr lang="de-DE"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threat</a:t>
            </a:r>
            <a:r>
              <a:rPr lang="de-DE"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to</a:t>
            </a:r>
            <a:r>
              <a:rPr lang="de-DE"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freedom</a:t>
            </a:r>
            <a:r>
              <a:rPr lang="de-DE"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of</a:t>
            </a:r>
            <a:r>
              <a:rPr lang="de-DE"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expression</a:t>
            </a:r>
            <a:r>
              <a:rPr lang="de-DE"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be</a:t>
            </a:r>
            <a:r>
              <a:rPr lang="de-DE"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prevented</a:t>
            </a:r>
            <a:r>
              <a:rPr lang="de-DE"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br>
              <a:rPr lang="de-DE" dirty="0">
                <a:solidFill>
                  <a:schemeClr val="lt1"/>
                </a:solidFill>
                <a:latin typeface="Lato" panose="020F0502020204030203" pitchFamily="34" charset="0"/>
                <a:ea typeface="Lato" panose="020F0502020204030203" pitchFamily="34" charset="0"/>
                <a:cs typeface="Lato" panose="020F0502020204030203" pitchFamily="34" charset="0"/>
                <a:sym typeface="Teko"/>
              </a:rPr>
            </a:br>
            <a:endParaRPr dirty="0">
              <a:solidFill>
                <a:schemeClr val="lt1"/>
              </a:solidFill>
              <a:latin typeface="Lato" panose="020F0502020204030203" pitchFamily="34" charset="0"/>
              <a:ea typeface="Lato" panose="020F0502020204030203" pitchFamily="34" charset="0"/>
              <a:cs typeface="Lato" panose="020F0502020204030203" pitchFamily="34" charset="0"/>
              <a:sym typeface="Teko"/>
            </a:endParaRPr>
          </a:p>
          <a:p>
            <a:pPr marL="0" lvl="0" indent="0" algn="l" rtl="0">
              <a:spcBef>
                <a:spcPts val="1200"/>
              </a:spcBef>
              <a:spcAft>
                <a:spcPts val="0"/>
              </a:spcAft>
              <a:buNone/>
            </a:pPr>
            <a:endParaRPr sz="1700" dirty="0">
              <a:solidFill>
                <a:schemeClr val="dk1"/>
              </a:solidFill>
            </a:endParaRPr>
          </a:p>
        </p:txBody>
      </p:sp>
      <p:sp>
        <p:nvSpPr>
          <p:cNvPr id="459" name="Google Shape;459;gf0b8c5e5f5_0_147"/>
          <p:cNvSpPr/>
          <p:nvPr/>
        </p:nvSpPr>
        <p:spPr>
          <a:xfrm>
            <a:off x="311700" y="909450"/>
            <a:ext cx="3650100" cy="16965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endParaRPr sz="1500" dirty="0">
              <a:solidFill>
                <a:schemeClr val="dk1"/>
              </a:solidFill>
              <a:latin typeface="Lato"/>
              <a:ea typeface="Lato"/>
              <a:cs typeface="Lato"/>
              <a:sym typeface="Lato"/>
            </a:endParaRPr>
          </a:p>
          <a:p>
            <a:pPr marL="0" lvl="0" indent="0" algn="l" rtl="0">
              <a:spcBef>
                <a:spcPts val="0"/>
              </a:spcBef>
              <a:spcAft>
                <a:spcPts val="0"/>
              </a:spcAft>
              <a:buNone/>
            </a:pPr>
            <a:r>
              <a:rPr lang="de-DE" sz="1500" b="1" dirty="0">
                <a:solidFill>
                  <a:schemeClr val="dk1"/>
                </a:solidFill>
                <a:latin typeface="Lato"/>
                <a:ea typeface="Lato"/>
                <a:cs typeface="Lato"/>
                <a:sym typeface="Lato"/>
              </a:rPr>
              <a:t>→ Form </a:t>
            </a:r>
            <a:r>
              <a:rPr lang="de-DE" sz="1500" b="1" dirty="0" err="1">
                <a:solidFill>
                  <a:schemeClr val="dk1"/>
                </a:solidFill>
                <a:latin typeface="Lato"/>
                <a:ea typeface="Lato"/>
                <a:cs typeface="Lato"/>
                <a:sym typeface="Lato"/>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30"/>
                  </a:ext>
                </a:extLst>
              </a:rPr>
              <a:t>small</a:t>
            </a:r>
            <a:r>
              <a:rPr lang="de-DE" sz="1500" b="1" dirty="0">
                <a:solidFill>
                  <a:schemeClr val="dk1"/>
                </a:solidFill>
                <a:latin typeface="Lato"/>
                <a:ea typeface="Lato"/>
                <a:cs typeface="Lato"/>
                <a:sym typeface="Lato"/>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30"/>
                  </a:ext>
                </a:extLst>
              </a:rPr>
              <a:t> </a:t>
            </a:r>
            <a:r>
              <a:rPr lang="de-DE" sz="1500" b="1" dirty="0" err="1">
                <a:solidFill>
                  <a:schemeClr val="dk1"/>
                </a:solidFill>
                <a:latin typeface="Lato"/>
                <a:ea typeface="Lato"/>
                <a:cs typeface="Lato"/>
                <a:sym typeface="Lato"/>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30"/>
                  </a:ext>
                </a:extLst>
              </a:rPr>
              <a:t>groups</a:t>
            </a:r>
            <a:r>
              <a:rPr lang="de-DE" sz="1500" b="1" dirty="0">
                <a:solidFill>
                  <a:schemeClr val="dk1"/>
                </a:solidFill>
                <a:latin typeface="Lato"/>
                <a:ea typeface="Lato"/>
                <a:cs typeface="Lato"/>
                <a:sym typeface="Lato"/>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30"/>
                  </a:ext>
                </a:extLst>
              </a:rPr>
              <a:t> (</a:t>
            </a:r>
            <a:r>
              <a:rPr lang="de-DE" sz="1500" b="1" dirty="0" err="1">
                <a:solidFill>
                  <a:schemeClr val="dk1"/>
                </a:solidFill>
                <a:latin typeface="Lato"/>
                <a:ea typeface="Lato"/>
                <a:cs typeface="Lato"/>
                <a:sym typeface="Lato"/>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30"/>
                  </a:ext>
                </a:extLst>
              </a:rPr>
              <a:t>approx</a:t>
            </a:r>
            <a:r>
              <a:rPr lang="de-DE" sz="1500" b="1" dirty="0">
                <a:solidFill>
                  <a:schemeClr val="dk1"/>
                </a:solidFill>
                <a:latin typeface="Lato"/>
                <a:ea typeface="Lato"/>
                <a:cs typeface="Lato"/>
                <a:sym typeface="Lato"/>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30"/>
                  </a:ext>
                </a:extLst>
              </a:rPr>
              <a:t>. 4-5 </a:t>
            </a:r>
            <a:r>
              <a:rPr lang="de-DE" sz="1500" b="1" dirty="0" err="1">
                <a:solidFill>
                  <a:schemeClr val="dk1"/>
                </a:solidFill>
                <a:latin typeface="Lato"/>
                <a:ea typeface="Lato"/>
                <a:cs typeface="Lato"/>
                <a:sym typeface="Lato"/>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30"/>
                  </a:ext>
                </a:extLst>
              </a:rPr>
              <a:t>students</a:t>
            </a:r>
            <a:r>
              <a:rPr lang="de-DE" sz="1500" b="1" dirty="0">
                <a:solidFill>
                  <a:schemeClr val="dk1"/>
                </a:solidFill>
                <a:latin typeface="Lato"/>
                <a:ea typeface="Lato"/>
                <a:cs typeface="Lato"/>
                <a:sym typeface="Lato"/>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30"/>
                  </a:ext>
                </a:extLst>
              </a:rPr>
              <a:t> per </a:t>
            </a:r>
            <a:r>
              <a:rPr lang="de-DE" sz="1500" b="1" dirty="0" err="1">
                <a:solidFill>
                  <a:schemeClr val="dk1"/>
                </a:solidFill>
                <a:latin typeface="Lato"/>
                <a:ea typeface="Lato"/>
                <a:cs typeface="Lato"/>
                <a:sym typeface="Lato"/>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30"/>
                  </a:ext>
                </a:extLst>
              </a:rPr>
              <a:t>group</a:t>
            </a:r>
            <a:r>
              <a:rPr lang="de-DE" sz="1500" b="1" dirty="0">
                <a:solidFill>
                  <a:schemeClr val="dk1"/>
                </a:solidFill>
                <a:latin typeface="Lato"/>
                <a:ea typeface="Lato"/>
                <a:cs typeface="Lato"/>
                <a:sym typeface="Lato"/>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30"/>
                  </a:ext>
                </a:extLst>
              </a:rPr>
              <a:t>) </a:t>
            </a:r>
            <a:r>
              <a:rPr lang="de-DE" sz="1500" b="1" dirty="0" err="1">
                <a:solidFill>
                  <a:schemeClr val="dk1"/>
                </a:solidFill>
                <a:latin typeface="Lato"/>
                <a:ea typeface="Lato"/>
                <a:cs typeface="Lato"/>
                <a:sym typeface="Lato"/>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30"/>
                  </a:ext>
                </a:extLst>
              </a:rPr>
              <a:t>and</a:t>
            </a:r>
            <a:r>
              <a:rPr lang="de-DE" sz="1500" b="1" dirty="0">
                <a:solidFill>
                  <a:schemeClr val="dk1"/>
                </a:solidFill>
                <a:latin typeface="Lato"/>
                <a:ea typeface="Lato"/>
                <a:cs typeface="Lato"/>
                <a:sym typeface="Lato"/>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30"/>
                  </a:ext>
                </a:extLst>
              </a:rPr>
              <a:t> </a:t>
            </a:r>
            <a:r>
              <a:rPr lang="de-DE" sz="1500" b="1" dirty="0" err="1">
                <a:solidFill>
                  <a:schemeClr val="dk1"/>
                </a:solidFill>
                <a:latin typeface="Lato"/>
                <a:ea typeface="Lato"/>
                <a:cs typeface="Lato"/>
                <a:sym typeface="Lato"/>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30"/>
                  </a:ext>
                </a:extLst>
              </a:rPr>
              <a:t>reflect</a:t>
            </a:r>
            <a:r>
              <a:rPr lang="de-DE" sz="1500" b="1" dirty="0">
                <a:solidFill>
                  <a:schemeClr val="dk1"/>
                </a:solidFill>
                <a:latin typeface="Lato"/>
                <a:ea typeface="Lato"/>
                <a:cs typeface="Lato"/>
                <a:sym typeface="Lato"/>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30"/>
                  </a:ext>
                </a:extLst>
              </a:rPr>
              <a:t> on </a:t>
            </a:r>
            <a:r>
              <a:rPr lang="de-DE" sz="1500" b="1" dirty="0" err="1">
                <a:solidFill>
                  <a:schemeClr val="dk1"/>
                </a:solidFill>
                <a:latin typeface="Lato"/>
                <a:ea typeface="Lato"/>
                <a:cs typeface="Lato"/>
                <a:sym typeface="Lato"/>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30"/>
                  </a:ext>
                </a:extLst>
              </a:rPr>
              <a:t>and</a:t>
            </a:r>
            <a:r>
              <a:rPr lang="de-DE" sz="1500" b="1" dirty="0">
                <a:solidFill>
                  <a:schemeClr val="dk1"/>
                </a:solidFill>
                <a:latin typeface="Lato"/>
                <a:ea typeface="Lato"/>
                <a:cs typeface="Lato"/>
                <a:sym typeface="Lato"/>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30"/>
                  </a:ext>
                </a:extLst>
              </a:rPr>
              <a:t> </a:t>
            </a:r>
            <a:r>
              <a:rPr lang="de-DE" sz="1500" b="1" dirty="0" err="1">
                <a:solidFill>
                  <a:schemeClr val="dk1"/>
                </a:solidFill>
                <a:latin typeface="Lato"/>
                <a:ea typeface="Lato"/>
                <a:cs typeface="Lato"/>
                <a:sym typeface="Lato"/>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30"/>
                  </a:ext>
                </a:extLst>
              </a:rPr>
              <a:t>discuss</a:t>
            </a:r>
            <a:r>
              <a:rPr lang="de-DE" sz="1500" b="1" dirty="0">
                <a:solidFill>
                  <a:schemeClr val="dk1"/>
                </a:solidFill>
                <a:latin typeface="Lato"/>
                <a:ea typeface="Lato"/>
                <a:cs typeface="Lato"/>
                <a:sym typeface="Lato"/>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30"/>
                  </a:ext>
                </a:extLst>
              </a:rPr>
              <a:t> </a:t>
            </a:r>
            <a:r>
              <a:rPr lang="de-DE" sz="1500" b="1" dirty="0" err="1">
                <a:solidFill>
                  <a:schemeClr val="dk1"/>
                </a:solidFill>
                <a:latin typeface="Lato"/>
                <a:ea typeface="Lato"/>
                <a:cs typeface="Lato"/>
                <a:sym typeface="Lato"/>
              </a:rPr>
              <a:t>the</a:t>
            </a:r>
            <a:r>
              <a:rPr lang="de-DE" sz="1500" b="1" dirty="0">
                <a:solidFill>
                  <a:schemeClr val="dk1"/>
                </a:solidFill>
                <a:latin typeface="Lato"/>
                <a:ea typeface="Lato"/>
                <a:cs typeface="Lato"/>
                <a:sym typeface="Lato"/>
              </a:rPr>
              <a:t> </a:t>
            </a:r>
            <a:r>
              <a:rPr lang="de-DE" sz="1500" b="1" dirty="0" err="1">
                <a:solidFill>
                  <a:schemeClr val="dk1"/>
                </a:solidFill>
                <a:latin typeface="Lato"/>
                <a:ea typeface="Lato"/>
                <a:cs typeface="Lato"/>
                <a:sym typeface="Lato"/>
              </a:rPr>
              <a:t>following</a:t>
            </a:r>
            <a:r>
              <a:rPr lang="de-DE" sz="1500" b="1" dirty="0">
                <a:solidFill>
                  <a:schemeClr val="dk1"/>
                </a:solidFill>
                <a:latin typeface="Lato"/>
                <a:ea typeface="Lato"/>
                <a:cs typeface="Lato"/>
                <a:sym typeface="Lato"/>
              </a:rPr>
              <a:t> </a:t>
            </a:r>
            <a:r>
              <a:rPr lang="de-DE" sz="1500" b="1" dirty="0" err="1">
                <a:solidFill>
                  <a:schemeClr val="dk1"/>
                </a:solidFill>
                <a:latin typeface="Lato"/>
                <a:ea typeface="Lato"/>
                <a:cs typeface="Lato"/>
                <a:sym typeface="Lato"/>
              </a:rPr>
              <a:t>questions</a:t>
            </a:r>
            <a:r>
              <a:rPr lang="de-DE" sz="1500" b="1" dirty="0">
                <a:solidFill>
                  <a:schemeClr val="dk1"/>
                </a:solidFill>
                <a:latin typeface="Lato"/>
                <a:ea typeface="Lato"/>
                <a:cs typeface="Lato"/>
                <a:sym typeface="Lato"/>
              </a:rPr>
              <a:t>! </a:t>
            </a:r>
            <a:endParaRPr sz="1500" b="1" dirty="0">
              <a:solidFill>
                <a:schemeClr val="dk1"/>
              </a:solidFill>
              <a:latin typeface="Lato"/>
              <a:ea typeface="Lato"/>
              <a:cs typeface="Lato"/>
              <a:sym typeface="Lato"/>
            </a:endParaRPr>
          </a:p>
          <a:p>
            <a:pPr marL="0" lvl="0" indent="0" algn="l" rtl="0">
              <a:spcBef>
                <a:spcPts val="600"/>
              </a:spcBef>
              <a:spcAft>
                <a:spcPts val="0"/>
              </a:spcAft>
              <a:buNone/>
            </a:pPr>
            <a:r>
              <a:rPr lang="de-DE" sz="1500" b="1" dirty="0">
                <a:solidFill>
                  <a:schemeClr val="dk1"/>
                </a:solidFill>
                <a:latin typeface="Lato"/>
                <a:ea typeface="Lato"/>
                <a:cs typeface="Lato"/>
                <a:sym typeface="Lato"/>
              </a:rPr>
              <a:t>→ </a:t>
            </a:r>
            <a:r>
              <a:rPr lang="de-DE" sz="1500" b="1" dirty="0" err="1">
                <a:solidFill>
                  <a:schemeClr val="dk1"/>
                </a:solidFill>
                <a:latin typeface="Lato"/>
                <a:ea typeface="Lato"/>
                <a:cs typeface="Lato"/>
                <a:sym typeface="Lato"/>
              </a:rPr>
              <a:t>Develop</a:t>
            </a:r>
            <a:r>
              <a:rPr lang="de-DE" sz="1500" b="1" dirty="0">
                <a:solidFill>
                  <a:schemeClr val="dk1"/>
                </a:solidFill>
                <a:latin typeface="Lato"/>
                <a:ea typeface="Lato"/>
                <a:cs typeface="Lato"/>
                <a:sym typeface="Lato"/>
              </a:rPr>
              <a:t> </a:t>
            </a:r>
            <a:r>
              <a:rPr lang="de-DE" sz="1500" b="1" dirty="0" err="1">
                <a:solidFill>
                  <a:schemeClr val="dk1"/>
                </a:solidFill>
                <a:latin typeface="Lato"/>
                <a:ea typeface="Lato"/>
                <a:cs typeface="Lato"/>
                <a:sym typeface="Lato"/>
              </a:rPr>
              <a:t>guidelines</a:t>
            </a:r>
            <a:r>
              <a:rPr lang="de-DE" sz="1500" b="1" dirty="0">
                <a:solidFill>
                  <a:schemeClr val="dk1"/>
                </a:solidFill>
                <a:latin typeface="Lato"/>
                <a:ea typeface="Lato"/>
                <a:cs typeface="Lato"/>
                <a:sym typeface="Lato"/>
              </a:rPr>
              <a:t> </a:t>
            </a:r>
            <a:r>
              <a:rPr lang="de-DE" sz="1500" b="1" dirty="0" err="1">
                <a:solidFill>
                  <a:schemeClr val="dk1"/>
                </a:solidFill>
                <a:latin typeface="Lato"/>
                <a:ea typeface="Lato"/>
                <a:cs typeface="Lato"/>
                <a:sym typeface="Lato"/>
              </a:rPr>
              <a:t>for</a:t>
            </a:r>
            <a:r>
              <a:rPr lang="de-DE" sz="1500" b="1" dirty="0">
                <a:solidFill>
                  <a:schemeClr val="dk1"/>
                </a:solidFill>
                <a:latin typeface="Lato"/>
                <a:ea typeface="Lato"/>
                <a:cs typeface="Lato"/>
                <a:sym typeface="Lato"/>
              </a:rPr>
              <a:t> </a:t>
            </a:r>
            <a:r>
              <a:rPr lang="de-DE" sz="1500" b="1" dirty="0" err="1">
                <a:solidFill>
                  <a:schemeClr val="dk1"/>
                </a:solidFill>
                <a:latin typeface="Lato"/>
                <a:ea typeface="Lato"/>
                <a:cs typeface="Lato"/>
                <a:sym typeface="Lato"/>
              </a:rPr>
              <a:t>the</a:t>
            </a:r>
            <a:r>
              <a:rPr lang="de-DE" sz="1500" b="1" dirty="0">
                <a:solidFill>
                  <a:schemeClr val="dk1"/>
                </a:solidFill>
                <a:latin typeface="Lato"/>
                <a:ea typeface="Lato"/>
                <a:cs typeface="Lato"/>
                <a:sym typeface="Lato"/>
              </a:rPr>
              <a:t> </a:t>
            </a:r>
            <a:r>
              <a:rPr lang="de-DE" sz="1500" b="1" dirty="0" err="1">
                <a:solidFill>
                  <a:schemeClr val="dk1"/>
                </a:solidFill>
                <a:latin typeface="Lato"/>
                <a:ea typeface="Lato"/>
                <a:cs typeface="Lato"/>
                <a:sym typeface="Lato"/>
              </a:rPr>
              <a:t>respective</a:t>
            </a:r>
            <a:r>
              <a:rPr lang="de-DE" sz="1500" b="1" dirty="0">
                <a:solidFill>
                  <a:schemeClr val="dk1"/>
                </a:solidFill>
                <a:latin typeface="Lato"/>
                <a:ea typeface="Lato"/>
                <a:cs typeface="Lato"/>
                <a:sym typeface="Lato"/>
              </a:rPr>
              <a:t> </a:t>
            </a:r>
            <a:r>
              <a:rPr lang="de-DE" sz="1500" b="1" dirty="0" err="1">
                <a:solidFill>
                  <a:schemeClr val="dk1"/>
                </a:solidFill>
                <a:latin typeface="Lato"/>
                <a:ea typeface="Lato"/>
                <a:cs typeface="Lato"/>
                <a:sym typeface="Lato"/>
              </a:rPr>
              <a:t>question</a:t>
            </a:r>
            <a:r>
              <a:rPr lang="de-DE" sz="1500" b="1" dirty="0">
                <a:solidFill>
                  <a:schemeClr val="dk1"/>
                </a:solidFill>
                <a:latin typeface="Lato"/>
                <a:ea typeface="Lato"/>
                <a:cs typeface="Lato"/>
                <a:sym typeface="Lato"/>
              </a:rPr>
              <a:t> </a:t>
            </a:r>
            <a:r>
              <a:rPr lang="de-DE" sz="1500" b="1" dirty="0" err="1">
                <a:solidFill>
                  <a:schemeClr val="dk1"/>
                </a:solidFill>
                <a:latin typeface="Lato"/>
                <a:ea typeface="Lato"/>
                <a:cs typeface="Lato"/>
                <a:sym typeface="Lato"/>
              </a:rPr>
              <a:t>and</a:t>
            </a:r>
            <a:r>
              <a:rPr lang="de-DE" sz="1500" b="1" dirty="0">
                <a:solidFill>
                  <a:schemeClr val="dk1"/>
                </a:solidFill>
                <a:latin typeface="Lato"/>
                <a:ea typeface="Lato"/>
                <a:cs typeface="Lato"/>
                <a:sym typeface="Lato"/>
              </a:rPr>
              <a:t> </a:t>
            </a:r>
            <a:r>
              <a:rPr lang="de-DE" sz="1500" b="1" dirty="0" err="1">
                <a:solidFill>
                  <a:schemeClr val="dk1"/>
                </a:solidFill>
                <a:latin typeface="Lato"/>
                <a:ea typeface="Lato"/>
                <a:cs typeface="Lato"/>
                <a:sym typeface="Lato"/>
              </a:rPr>
              <a:t>write</a:t>
            </a:r>
            <a:r>
              <a:rPr lang="de-DE" sz="1500" b="1" dirty="0">
                <a:solidFill>
                  <a:schemeClr val="dk1"/>
                </a:solidFill>
                <a:latin typeface="Lato"/>
                <a:ea typeface="Lato"/>
                <a:cs typeface="Lato"/>
                <a:sym typeface="Lato"/>
              </a:rPr>
              <a:t> </a:t>
            </a:r>
            <a:r>
              <a:rPr lang="de-DE" sz="1500" b="1" dirty="0" err="1">
                <a:solidFill>
                  <a:schemeClr val="dk1"/>
                </a:solidFill>
                <a:latin typeface="Lato"/>
                <a:ea typeface="Lato"/>
                <a:cs typeface="Lato"/>
                <a:sym typeface="Lato"/>
              </a:rPr>
              <a:t>them</a:t>
            </a:r>
            <a:r>
              <a:rPr lang="de-DE" sz="1500" b="1" dirty="0">
                <a:solidFill>
                  <a:schemeClr val="dk1"/>
                </a:solidFill>
                <a:latin typeface="Lato"/>
                <a:ea typeface="Lato"/>
                <a:cs typeface="Lato"/>
                <a:sym typeface="Lato"/>
              </a:rPr>
              <a:t> down on a </a:t>
            </a:r>
            <a:r>
              <a:rPr lang="de-DE" sz="1500" b="1" dirty="0" err="1">
                <a:solidFill>
                  <a:schemeClr val="dk1"/>
                </a:solidFill>
                <a:latin typeface="Lato"/>
                <a:ea typeface="Lato"/>
                <a:cs typeface="Lato"/>
                <a:sym typeface="Lato"/>
              </a:rPr>
              <a:t>poster</a:t>
            </a:r>
            <a:r>
              <a:rPr lang="de-DE" sz="1500" b="1" dirty="0">
                <a:solidFill>
                  <a:schemeClr val="dk1"/>
                </a:solidFill>
                <a:latin typeface="Lato"/>
                <a:ea typeface="Lato"/>
                <a:cs typeface="Lato"/>
                <a:sym typeface="Lato"/>
              </a:rPr>
              <a:t> </a:t>
            </a:r>
            <a:r>
              <a:rPr lang="de-DE" sz="1500" b="1" dirty="0" err="1">
                <a:solidFill>
                  <a:schemeClr val="dk1"/>
                </a:solidFill>
                <a:latin typeface="Lato"/>
                <a:ea typeface="Lato"/>
                <a:cs typeface="Lato"/>
                <a:sym typeface="Lato"/>
              </a:rPr>
              <a:t>or</a:t>
            </a:r>
            <a:r>
              <a:rPr lang="de-DE" sz="1500" b="1" dirty="0">
                <a:solidFill>
                  <a:schemeClr val="dk1"/>
                </a:solidFill>
                <a:latin typeface="Lato"/>
                <a:ea typeface="Lato"/>
                <a:cs typeface="Lato"/>
                <a:sym typeface="Lato"/>
              </a:rPr>
              <a:t> </a:t>
            </a:r>
            <a:r>
              <a:rPr lang="de-DE" sz="1500" b="1" dirty="0" err="1">
                <a:solidFill>
                  <a:schemeClr val="dk1"/>
                </a:solidFill>
                <a:latin typeface="Lato"/>
                <a:ea typeface="Lato"/>
                <a:cs typeface="Lato"/>
                <a:sym typeface="Lato"/>
              </a:rPr>
              <a:t>whiteboard</a:t>
            </a:r>
            <a:r>
              <a:rPr lang="de-DE" sz="1500" b="1" dirty="0">
                <a:solidFill>
                  <a:schemeClr val="dk1"/>
                </a:solidFill>
                <a:latin typeface="Lato"/>
                <a:ea typeface="Lato"/>
                <a:cs typeface="Lato"/>
                <a:sym typeface="Lato"/>
              </a:rPr>
              <a:t> </a:t>
            </a:r>
            <a:endParaRPr sz="1500" b="1" dirty="0">
              <a:solidFill>
                <a:schemeClr val="dk1"/>
              </a:solidFill>
              <a:latin typeface="Lato"/>
              <a:ea typeface="Lato"/>
              <a:cs typeface="Lato"/>
              <a:sym typeface="Lato"/>
            </a:endParaRPr>
          </a:p>
          <a:p>
            <a:pPr marL="0" lvl="0" indent="0" algn="l" rtl="0">
              <a:spcBef>
                <a:spcPts val="0"/>
              </a:spcBef>
              <a:spcAft>
                <a:spcPts val="0"/>
              </a:spcAft>
              <a:buNone/>
            </a:pPr>
            <a:endParaRPr sz="13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463"/>
        <p:cNvGrpSpPr/>
        <p:nvPr/>
      </p:nvGrpSpPr>
      <p:grpSpPr>
        <a:xfrm>
          <a:off x="0" y="0"/>
          <a:ext cx="0" cy="0"/>
          <a:chOff x="0" y="0"/>
          <a:chExt cx="0" cy="0"/>
        </a:xfrm>
      </p:grpSpPr>
      <p:sp>
        <p:nvSpPr>
          <p:cNvPr id="464" name="Google Shape;464;gf0b8c5e5f5_0_21"/>
          <p:cNvSpPr txBox="1">
            <a:spLocks noGrp="1"/>
          </p:cNvSpPr>
          <p:nvPr>
            <p:ph type="title"/>
          </p:nvPr>
        </p:nvSpPr>
        <p:spPr>
          <a:xfrm>
            <a:off x="211550" y="396925"/>
            <a:ext cx="4045200" cy="14823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de-DE" sz="2400"/>
              <a:t>Social Media Message</a:t>
            </a:r>
            <a:r>
              <a:rPr lang="de-DE" sz="1100">
                <a:solidFill>
                  <a:schemeClr val="dk1"/>
                </a:solidFill>
                <a:latin typeface="Arial"/>
                <a:ea typeface="Arial"/>
                <a:cs typeface="Arial"/>
                <a:sym typeface="Arial"/>
              </a:rPr>
              <a:t>	</a:t>
            </a:r>
            <a:endParaRPr sz="2400"/>
          </a:p>
        </p:txBody>
      </p:sp>
      <p:sp>
        <p:nvSpPr>
          <p:cNvPr id="465" name="Google Shape;465;gf0b8c5e5f5_0_21"/>
          <p:cNvSpPr txBox="1">
            <a:spLocks noGrp="1"/>
          </p:cNvSpPr>
          <p:nvPr>
            <p:ph type="body" idx="2"/>
          </p:nvPr>
        </p:nvSpPr>
        <p:spPr>
          <a:xfrm>
            <a:off x="4939500" y="836275"/>
            <a:ext cx="3837000" cy="3804600"/>
          </a:xfrm>
          <a:prstGeom prst="rect">
            <a:avLst/>
          </a:prstGeom>
          <a:noFill/>
          <a:ln>
            <a:noFill/>
          </a:ln>
        </p:spPr>
        <p:txBody>
          <a:bodyPr spcFirstLastPara="1" wrap="square" lIns="91425" tIns="91425" rIns="91425" bIns="91425" anchor="ctr" anchorCtr="0">
            <a:noAutofit/>
          </a:bodyPr>
          <a:lstStyle/>
          <a:p>
            <a:pPr marL="457200" lvl="0" indent="-349250" algn="l" rtl="0">
              <a:spcBef>
                <a:spcPts val="1200"/>
              </a:spcBef>
              <a:spcAft>
                <a:spcPts val="0"/>
              </a:spcAft>
              <a:buClr>
                <a:srgbClr val="E5362B"/>
              </a:buClr>
              <a:buSzPts val="1900"/>
              <a:buChar char="●"/>
            </a:pPr>
            <a:r>
              <a:rPr lang="de-DE" sz="1900"/>
              <a:t>Write a </a:t>
            </a:r>
            <a:r>
              <a:rPr lang="de-DE" sz="1900" b="0">
                <a:solidFill>
                  <a:srgbClr val="E5362B"/>
                </a:solidFill>
              </a:rPr>
              <a:t>Twitter message or a Facebook, Instagram or TikTok post in which </a:t>
            </a:r>
            <a:r>
              <a:rPr lang="de-DE" sz="1900"/>
              <a:t>you</a:t>
            </a:r>
            <a:r>
              <a:rPr lang="de-DE" sz="1900" b="0">
                <a:solidFill>
                  <a:srgbClr val="E5362B"/>
                </a:solidFill>
              </a:rPr>
              <a:t> tell their friends why they think freedom of expression is important! </a:t>
            </a:r>
            <a:endParaRPr sz="700">
              <a:solidFill>
                <a:srgbClr val="E5362B"/>
              </a:solidFill>
            </a:endParaRPr>
          </a:p>
          <a:p>
            <a:pPr marL="457200" lvl="0" indent="-349250" algn="l" rtl="0">
              <a:spcBef>
                <a:spcPts val="0"/>
              </a:spcBef>
              <a:spcAft>
                <a:spcPts val="0"/>
              </a:spcAft>
              <a:buClr>
                <a:srgbClr val="E5362B"/>
              </a:buClr>
              <a:buSzPts val="1900"/>
              <a:buChar char="●"/>
            </a:pPr>
            <a:r>
              <a:rPr lang="de-DE" sz="1900"/>
              <a:t>You</a:t>
            </a:r>
            <a:r>
              <a:rPr lang="de-DE" sz="1900" b="0">
                <a:solidFill>
                  <a:srgbClr val="E5362B"/>
                </a:solidFill>
              </a:rPr>
              <a:t> are also welcome to use </a:t>
            </a:r>
            <a:r>
              <a:rPr lang="de-DE" sz="1900"/>
              <a:t>illustrations</a:t>
            </a:r>
            <a:r>
              <a:rPr lang="de-DE" sz="1900" b="0">
                <a:solidFill>
                  <a:srgbClr val="E5362B"/>
                </a:solidFill>
              </a:rPr>
              <a:t>, fotos, symbols ...</a:t>
            </a:r>
            <a:endParaRPr b="0">
              <a:solidFill>
                <a:srgbClr val="E5362B"/>
              </a:solidFill>
            </a:endParaRPr>
          </a:p>
        </p:txBody>
      </p:sp>
      <p:sp>
        <p:nvSpPr>
          <p:cNvPr id="466" name="Google Shape;466;gf0b8c5e5f5_0_21"/>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de-DE"/>
              <a:t>11</a:t>
            </a:fld>
            <a:endParaRPr/>
          </a:p>
        </p:txBody>
      </p:sp>
      <p:sp>
        <p:nvSpPr>
          <p:cNvPr id="467" name="Google Shape;467;gf0b8c5e5f5_0_21"/>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endParaRPr/>
          </a:p>
        </p:txBody>
      </p:sp>
      <p:pic>
        <p:nvPicPr>
          <p:cNvPr id="468" name="Google Shape;468;gf0b8c5e5f5_0_21"/>
          <p:cNvPicPr preferRelativeResize="0"/>
          <p:nvPr/>
        </p:nvPicPr>
        <p:blipFill>
          <a:blip r:embed="rId3">
            <a:alphaModFix/>
          </a:blip>
          <a:stretch>
            <a:fillRect/>
          </a:stretch>
        </p:blipFill>
        <p:spPr>
          <a:xfrm>
            <a:off x="221112" y="1360579"/>
            <a:ext cx="4133976" cy="2755984"/>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dirty="0" err="1"/>
              <a:t>Literature</a:t>
            </a:r>
            <a:endParaRPr lang="de-DE" dirty="0"/>
          </a:p>
        </p:txBody>
      </p:sp>
      <p:sp>
        <p:nvSpPr>
          <p:cNvPr id="7" name="Textplatzhalter 6"/>
          <p:cNvSpPr>
            <a:spLocks noGrp="1"/>
          </p:cNvSpPr>
          <p:nvPr>
            <p:ph type="body" idx="1"/>
          </p:nvPr>
        </p:nvSpPr>
        <p:spPr/>
        <p:txBody>
          <a:bodyPr/>
          <a:lstStyle/>
          <a:p>
            <a:pPr marL="114300" indent="0">
              <a:buNone/>
            </a:pPr>
            <a:r>
              <a:rPr lang="en-US" sz="1100" dirty="0">
                <a:solidFill>
                  <a:schemeClr val="tx1"/>
                </a:solidFill>
                <a:extLst>
                  <a:ext uri="http://customooxmlschemas.google.com/">
                    <go:slidesCustomData xmlns:lc="http://schemas.openxmlformats.org/drawingml/2006/lockedCanva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9"/>
                  </a:ext>
                </a:extLst>
              </a:rPr>
              <a:t>UNESCO (2013) </a:t>
            </a:r>
            <a:r>
              <a:rPr lang="en-US" sz="1100" dirty="0">
                <a:solidFill>
                  <a:schemeClr val="tx1"/>
                </a:solidFill>
                <a:extLst>
                  <a:ext uri="http://customooxmlschemas.google.com/">
                    <go:slidesCustomData xmlns:lc="http://schemas.openxmlformats.org/drawingml/2006/lockedCanva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9"/>
                  </a:ext>
                </a:extLst>
              </a:rPr>
              <a:t>Freedom </a:t>
            </a:r>
            <a:r>
              <a:rPr lang="en-US" sz="1100" dirty="0">
                <a:solidFill>
                  <a:schemeClr val="tx1"/>
                </a:solidFill>
                <a:extLst>
                  <a:ext uri="http://customooxmlschemas.google.com/">
                    <go:slidesCustomData xmlns:lc="http://schemas.openxmlformats.org/drawingml/2006/lockedCanva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9"/>
                  </a:ext>
                </a:extLst>
              </a:rPr>
              <a:t>of</a:t>
            </a:r>
            <a:r>
              <a:rPr lang="en-US" sz="1100" dirty="0">
                <a:solidFill>
                  <a:schemeClr val="tx1"/>
                </a:solidFill>
                <a:extLst>
                  <a:ext uri="http://customooxmlschemas.google.com/">
                    <go:slidesCustomData xmlns:lc="http://schemas.openxmlformats.org/drawingml/2006/lockedCanva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9"/>
                  </a:ext>
                </a:extLst>
              </a:rPr>
              <a:t> </a:t>
            </a:r>
            <a:r>
              <a:rPr lang="en-US" sz="1100" dirty="0">
                <a:solidFill>
                  <a:schemeClr val="tx1"/>
                </a:solidFill>
                <a:extLst>
                  <a:ext uri="http://customooxmlschemas.google.com/">
                    <go:slidesCustomData xmlns:lc="http://schemas.openxmlformats.org/drawingml/2006/lockedCanva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9"/>
                  </a:ext>
                </a:extLst>
              </a:rPr>
              <a:t>expression</a:t>
            </a:r>
            <a:r>
              <a:rPr lang="en-US" sz="1100" dirty="0">
                <a:solidFill>
                  <a:schemeClr val="tx1"/>
                </a:solidFill>
                <a:extLst>
                  <a:ext uri="http://customooxmlschemas.google.com/">
                    <go:slidesCustomData xmlns:lc="http://schemas.openxmlformats.org/drawingml/2006/lockedCanva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9"/>
                  </a:ext>
                </a:extLst>
              </a:rPr>
              <a:t> </a:t>
            </a:r>
            <a:r>
              <a:rPr lang="en-US" sz="1100" dirty="0">
                <a:solidFill>
                  <a:schemeClr val="tx1"/>
                </a:solidFill>
                <a:extLst>
                  <a:ext uri="http://customooxmlschemas.google.com/">
                    <go:slidesCustomData xmlns:lc="http://schemas.openxmlformats.org/drawingml/2006/lockedCanva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9"/>
                  </a:ext>
                </a:extLst>
              </a:rPr>
              <a:t>toolkit</a:t>
            </a:r>
            <a:r>
              <a:rPr lang="en-US" sz="1100" dirty="0">
                <a:solidFill>
                  <a:schemeClr val="tx1"/>
                </a:solidFill>
                <a:extLst>
                  <a:ext uri="http://customooxmlschemas.google.com/">
                    <go:slidesCustomData xmlns:lc="http://schemas.openxmlformats.org/drawingml/2006/lockedCanva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9"/>
                  </a:ext>
                </a:extLst>
              </a:rPr>
              <a:t>: a </a:t>
            </a:r>
            <a:r>
              <a:rPr lang="en-US" sz="1100" dirty="0">
                <a:solidFill>
                  <a:schemeClr val="tx1"/>
                </a:solidFill>
                <a:extLst>
                  <a:ext uri="http://customooxmlschemas.google.com/">
                    <go:slidesCustomData xmlns:lc="http://schemas.openxmlformats.org/drawingml/2006/lockedCanva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9"/>
                  </a:ext>
                </a:extLst>
              </a:rPr>
              <a:t>guide</a:t>
            </a:r>
            <a:r>
              <a:rPr lang="en-US" sz="1100" dirty="0">
                <a:solidFill>
                  <a:schemeClr val="tx1"/>
                </a:solidFill>
                <a:extLst>
                  <a:ext uri="http://customooxmlschemas.google.com/">
                    <go:slidesCustomData xmlns:lc="http://schemas.openxmlformats.org/drawingml/2006/lockedCanva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9"/>
                  </a:ext>
                </a:extLst>
              </a:rPr>
              <a:t> </a:t>
            </a:r>
            <a:r>
              <a:rPr lang="en-US" sz="1100" dirty="0">
                <a:solidFill>
                  <a:schemeClr val="tx1"/>
                </a:solidFill>
                <a:extLst>
                  <a:ext uri="http://customooxmlschemas.google.com/">
                    <go:slidesCustomData xmlns:lc="http://schemas.openxmlformats.org/drawingml/2006/lockedCanva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9"/>
                  </a:ext>
                </a:extLst>
              </a:rPr>
              <a:t>for</a:t>
            </a:r>
            <a:r>
              <a:rPr lang="en-US" sz="1100" dirty="0">
                <a:solidFill>
                  <a:schemeClr val="tx1"/>
                </a:solidFill>
                <a:extLst>
                  <a:ext uri="http://customooxmlschemas.google.com/">
                    <go:slidesCustomData xmlns:lc="http://schemas.openxmlformats.org/drawingml/2006/lockedCanva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9"/>
                  </a:ext>
                </a:extLst>
              </a:rPr>
              <a:t> </a:t>
            </a:r>
            <a:r>
              <a:rPr lang="en-US" sz="1100" dirty="0">
                <a:solidFill>
                  <a:schemeClr val="tx1"/>
                </a:solidFill>
                <a:extLst>
                  <a:ext uri="http://customooxmlschemas.google.com/">
                    <go:slidesCustomData xmlns:lc="http://schemas.openxmlformats.org/drawingml/2006/lockedCanva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9"/>
                  </a:ext>
                </a:extLst>
              </a:rPr>
              <a:t>students</a:t>
            </a:r>
            <a:r>
              <a:rPr lang="en-US" sz="1100" dirty="0">
                <a:solidFill>
                  <a:schemeClr val="tx1"/>
                </a:solidFill>
                <a:extLst>
                  <a:ext uri="http://customooxmlschemas.google.com/">
                    <go:slidesCustomData xmlns:lc="http://schemas.openxmlformats.org/drawingml/2006/lockedCanva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9"/>
                  </a:ext>
                </a:extLst>
              </a:rPr>
              <a:t>, </a:t>
            </a:r>
            <a:r>
              <a:rPr lang="en-US" sz="1100" dirty="0">
                <a:solidFill>
                  <a:schemeClr val="tx1"/>
                </a:solidFill>
                <a:hlinkClick r:id="rId2"/>
                <a:extLst>
                  <a:ext uri="http://customooxmlschemas.google.com/">
                    <go:slidesCustomData xmlns:lc="http://schemas.openxmlformats.org/drawingml/2006/lockedCanva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9"/>
                  </a:ext>
                </a:extLst>
              </a:rPr>
              <a:t>http://</a:t>
            </a:r>
            <a:r>
              <a:rPr lang="en-US" sz="1100" dirty="0" err="1">
                <a:solidFill>
                  <a:schemeClr val="tx1"/>
                </a:solidFill>
                <a:hlinkClick r:id="rId2"/>
                <a:extLst>
                  <a:ext uri="http://customooxmlschemas.google.com/">
                    <go:slidesCustomData xmlns:lc="http://schemas.openxmlformats.org/drawingml/2006/lockedCanva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9"/>
                  </a:ext>
                </a:extLst>
              </a:rPr>
              <a:t>www.unesco.org</a:t>
            </a:r>
            <a:r>
              <a:rPr lang="en-US" sz="1100" dirty="0">
                <a:solidFill>
                  <a:schemeClr val="tx1"/>
                </a:solidFill>
                <a:hlinkClick r:id="rId2"/>
                <a:extLst>
                  <a:ext uri="http://customooxmlschemas.google.com/">
                    <go:slidesCustomData xmlns:lc="http://schemas.openxmlformats.org/drawingml/2006/lockedCanva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9"/>
                  </a:ext>
                </a:extLst>
              </a:rPr>
              <a:t>/</a:t>
            </a:r>
            <a:r>
              <a:rPr lang="en-US" sz="1100" dirty="0">
                <a:solidFill>
                  <a:schemeClr val="tx1"/>
                </a:solidFill>
                <a:hlinkClick r:id="rId2"/>
                <a:extLst>
                  <a:ext uri="http://customooxmlschemas.google.com/">
                    <go:slidesCustomData xmlns:lc="http://schemas.openxmlformats.org/drawingml/2006/lockedCanva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9"/>
                  </a:ext>
                </a:extLst>
              </a:rPr>
              <a:t>new</a:t>
            </a:r>
            <a:r>
              <a:rPr lang="en-US" sz="1100" dirty="0">
                <a:solidFill>
                  <a:schemeClr val="tx1"/>
                </a:solidFill>
                <a:hlinkClick r:id="rId2"/>
                <a:extLst>
                  <a:ext uri="http://customooxmlschemas.google.com/">
                    <go:slidesCustomData xmlns:lc="http://schemas.openxmlformats.org/drawingml/2006/lockedCanva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9"/>
                  </a:ext>
                </a:extLst>
              </a:rPr>
              <a:t>/</a:t>
            </a:r>
            <a:r>
              <a:rPr lang="en-US" sz="1100" dirty="0" err="1">
                <a:solidFill>
                  <a:schemeClr val="tx1"/>
                </a:solidFill>
                <a:hlinkClick r:id="rId2"/>
                <a:extLst>
                  <a:ext uri="http://customooxmlschemas.google.com/">
                    <go:slidesCustomData xmlns:lc="http://schemas.openxmlformats.org/drawingml/2006/lockedCanva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9"/>
                  </a:ext>
                </a:extLst>
              </a:rPr>
              <a:t>en</a:t>
            </a:r>
            <a:r>
              <a:rPr lang="en-US" sz="1100" dirty="0">
                <a:solidFill>
                  <a:schemeClr val="tx1"/>
                </a:solidFill>
                <a:hlinkClick r:id="rId2"/>
                <a:extLst>
                  <a:ext uri="http://customooxmlschemas.google.com/">
                    <go:slidesCustomData xmlns:lc="http://schemas.openxmlformats.org/drawingml/2006/lockedCanva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9"/>
                  </a:ext>
                </a:extLst>
              </a:rPr>
              <a:t>/</a:t>
            </a:r>
            <a:r>
              <a:rPr lang="en-US" sz="1100" dirty="0">
                <a:solidFill>
                  <a:schemeClr val="tx1"/>
                </a:solidFill>
                <a:hlinkClick r:id="rId2"/>
                <a:extLst>
                  <a:ext uri="http://customooxmlschemas.google.com/">
                    <go:slidesCustomData xmlns:lc="http://schemas.openxmlformats.org/drawingml/2006/lockedCanva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9"/>
                  </a:ext>
                </a:extLst>
              </a:rPr>
              <a:t>communication</a:t>
            </a:r>
            <a:r>
              <a:rPr lang="en-US" sz="1100" dirty="0">
                <a:solidFill>
                  <a:schemeClr val="tx1"/>
                </a:solidFill>
                <a:hlinkClick r:id="rId2"/>
                <a:extLst>
                  <a:ext uri="http://customooxmlschemas.google.com/">
                    <go:slidesCustomData xmlns:lc="http://schemas.openxmlformats.org/drawingml/2006/lockedCanva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9"/>
                  </a:ext>
                </a:extLst>
              </a:rPr>
              <a:t>-</a:t>
            </a:r>
            <a:r>
              <a:rPr lang="en-US" sz="1100" dirty="0">
                <a:solidFill>
                  <a:schemeClr val="tx1"/>
                </a:solidFill>
                <a:hlinkClick r:id="rId2"/>
                <a:extLst>
                  <a:ext uri="http://customooxmlschemas.google.com/">
                    <go:slidesCustomData xmlns:lc="http://schemas.openxmlformats.org/drawingml/2006/lockedCanva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9"/>
                  </a:ext>
                </a:extLst>
              </a:rPr>
              <a:t>and</a:t>
            </a:r>
            <a:r>
              <a:rPr lang="en-US" sz="1100" dirty="0">
                <a:solidFill>
                  <a:schemeClr val="tx1"/>
                </a:solidFill>
                <a:hlinkClick r:id="rId2"/>
                <a:extLst>
                  <a:ext uri="http://customooxmlschemas.google.com/">
                    <go:slidesCustomData xmlns:lc="http://schemas.openxmlformats.org/drawingml/2006/lockedCanva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9"/>
                  </a:ext>
                </a:extLst>
              </a:rPr>
              <a:t>-information/</a:t>
            </a:r>
            <a:r>
              <a:rPr lang="en-US" sz="1100" dirty="0">
                <a:solidFill>
                  <a:schemeClr val="tx1"/>
                </a:solidFill>
                <a:hlinkClick r:id="rId2"/>
                <a:extLst>
                  <a:ext uri="http://customooxmlschemas.google.com/">
                    <go:slidesCustomData xmlns:lc="http://schemas.openxmlformats.org/drawingml/2006/lockedCanva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9"/>
                  </a:ext>
                </a:extLst>
              </a:rPr>
              <a:t>resources</a:t>
            </a:r>
            <a:r>
              <a:rPr lang="en-US" sz="1100" dirty="0">
                <a:solidFill>
                  <a:schemeClr val="tx1"/>
                </a:solidFill>
                <a:hlinkClick r:id="rId2"/>
                <a:extLst>
                  <a:ext uri="http://customooxmlschemas.google.com/">
                    <go:slidesCustomData xmlns:lc="http://schemas.openxmlformats.org/drawingml/2006/lockedCanva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9"/>
                  </a:ext>
                </a:extLst>
              </a:rPr>
              <a:t>/</a:t>
            </a:r>
            <a:r>
              <a:rPr lang="en-US" sz="1100" dirty="0">
                <a:solidFill>
                  <a:schemeClr val="tx1"/>
                </a:solidFill>
                <a:hlinkClick r:id="rId2"/>
                <a:extLst>
                  <a:ext uri="http://customooxmlschemas.google.com/">
                    <go:slidesCustomData xmlns:lc="http://schemas.openxmlformats.org/drawingml/2006/lockedCanva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9"/>
                  </a:ext>
                </a:extLst>
              </a:rPr>
              <a:t>publications</a:t>
            </a:r>
            <a:r>
              <a:rPr lang="en-US" sz="1100" dirty="0">
                <a:solidFill>
                  <a:schemeClr val="tx1"/>
                </a:solidFill>
                <a:hlinkClick r:id="rId2"/>
                <a:extLst>
                  <a:ext uri="http://customooxmlschemas.google.com/">
                    <go:slidesCustomData xmlns:lc="http://schemas.openxmlformats.org/drawingml/2006/lockedCanva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9"/>
                  </a:ext>
                </a:extLst>
              </a:rPr>
              <a:t>-</a:t>
            </a:r>
            <a:r>
              <a:rPr lang="en-US" sz="1100" dirty="0">
                <a:solidFill>
                  <a:schemeClr val="tx1"/>
                </a:solidFill>
                <a:hlinkClick r:id="rId2"/>
                <a:extLst>
                  <a:ext uri="http://customooxmlschemas.google.com/">
                    <go:slidesCustomData xmlns:lc="http://schemas.openxmlformats.org/drawingml/2006/lockedCanva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9"/>
                  </a:ext>
                </a:extLst>
              </a:rPr>
              <a:t>and</a:t>
            </a:r>
            <a:r>
              <a:rPr lang="en-US" sz="1100" dirty="0">
                <a:solidFill>
                  <a:schemeClr val="tx1"/>
                </a:solidFill>
                <a:hlinkClick r:id="rId2"/>
                <a:extLst>
                  <a:ext uri="http://customooxmlschemas.google.com/">
                    <go:slidesCustomData xmlns:lc="http://schemas.openxmlformats.org/drawingml/2006/lockedCanva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9"/>
                  </a:ext>
                </a:extLst>
              </a:rPr>
              <a:t>-</a:t>
            </a:r>
            <a:r>
              <a:rPr lang="en-US" sz="1100" dirty="0">
                <a:solidFill>
                  <a:schemeClr val="tx1"/>
                </a:solidFill>
                <a:hlinkClick r:id="rId2"/>
                <a:extLst>
                  <a:ext uri="http://customooxmlschemas.google.com/">
                    <go:slidesCustomData xmlns:lc="http://schemas.openxmlformats.org/drawingml/2006/lockedCanva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9"/>
                  </a:ext>
                </a:extLst>
              </a:rPr>
              <a:t>communication</a:t>
            </a:r>
            <a:r>
              <a:rPr lang="en-US" sz="1100" dirty="0">
                <a:solidFill>
                  <a:schemeClr val="tx1"/>
                </a:solidFill>
                <a:hlinkClick r:id="rId2"/>
                <a:extLst>
                  <a:ext uri="http://customooxmlschemas.google.com/">
                    <go:slidesCustomData xmlns:lc="http://schemas.openxmlformats.org/drawingml/2006/lockedCanva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9"/>
                  </a:ext>
                </a:extLst>
              </a:rPr>
              <a:t>-materials/</a:t>
            </a:r>
            <a:r>
              <a:rPr lang="en-US" sz="1100" dirty="0">
                <a:solidFill>
                  <a:schemeClr val="tx1"/>
                </a:solidFill>
                <a:hlinkClick r:id="rId2"/>
                <a:extLst>
                  <a:ext uri="http://customooxmlschemas.google.com/">
                    <go:slidesCustomData xmlns:lc="http://schemas.openxmlformats.org/drawingml/2006/lockedCanva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9"/>
                  </a:ext>
                </a:extLst>
              </a:rPr>
              <a:t>publications</a:t>
            </a:r>
            <a:r>
              <a:rPr lang="en-US" sz="1100" dirty="0">
                <a:solidFill>
                  <a:schemeClr val="tx1"/>
                </a:solidFill>
                <a:hlinkClick r:id="rId2"/>
                <a:extLst>
                  <a:ext uri="http://customooxmlschemas.google.com/">
                    <go:slidesCustomData xmlns:lc="http://schemas.openxmlformats.org/drawingml/2006/lockedCanva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9"/>
                  </a:ext>
                </a:extLst>
              </a:rPr>
              <a:t>/</a:t>
            </a:r>
            <a:r>
              <a:rPr lang="en-US" sz="1100" dirty="0">
                <a:solidFill>
                  <a:schemeClr val="tx1"/>
                </a:solidFill>
                <a:hlinkClick r:id="rId2"/>
                <a:extLst>
                  <a:ext uri="http://customooxmlschemas.google.com/">
                    <go:slidesCustomData xmlns:lc="http://schemas.openxmlformats.org/drawingml/2006/lockedCanva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9"/>
                  </a:ext>
                </a:extLst>
              </a:rPr>
              <a:t>full</a:t>
            </a:r>
            <a:r>
              <a:rPr lang="en-US" sz="1100" dirty="0">
                <a:solidFill>
                  <a:schemeClr val="tx1"/>
                </a:solidFill>
                <a:hlinkClick r:id="rId2"/>
                <a:extLst>
                  <a:ext uri="http://customooxmlschemas.google.com/">
                    <go:slidesCustomData xmlns:lc="http://schemas.openxmlformats.org/drawingml/2006/lockedCanva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9"/>
                  </a:ext>
                </a:extLst>
              </a:rPr>
              <a:t>-list/</a:t>
            </a:r>
            <a:r>
              <a:rPr lang="en-US" sz="1100" dirty="0">
                <a:solidFill>
                  <a:schemeClr val="tx1"/>
                </a:solidFill>
                <a:hlinkClick r:id="rId2"/>
                <a:extLst>
                  <a:ext uri="http://customooxmlschemas.google.com/">
                    <go:slidesCustomData xmlns:lc="http://schemas.openxmlformats.org/drawingml/2006/lockedCanva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9"/>
                  </a:ext>
                </a:extLst>
              </a:rPr>
              <a:t>freedom</a:t>
            </a:r>
            <a:r>
              <a:rPr lang="en-US" sz="1100" dirty="0">
                <a:solidFill>
                  <a:schemeClr val="tx1"/>
                </a:solidFill>
                <a:hlinkClick r:id="rId2"/>
                <a:extLst>
                  <a:ext uri="http://customooxmlschemas.google.com/">
                    <go:slidesCustomData xmlns:lc="http://schemas.openxmlformats.org/drawingml/2006/lockedCanva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9"/>
                  </a:ext>
                </a:extLst>
              </a:rPr>
              <a:t>-</a:t>
            </a:r>
            <a:r>
              <a:rPr lang="en-US" sz="1100" dirty="0">
                <a:solidFill>
                  <a:schemeClr val="tx1"/>
                </a:solidFill>
                <a:hlinkClick r:id="rId2"/>
                <a:extLst>
                  <a:ext uri="http://customooxmlschemas.google.com/">
                    <go:slidesCustomData xmlns:lc="http://schemas.openxmlformats.org/drawingml/2006/lockedCanva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9"/>
                  </a:ext>
                </a:extLst>
              </a:rPr>
              <a:t>of</a:t>
            </a:r>
            <a:r>
              <a:rPr lang="en-US" sz="1100" dirty="0">
                <a:solidFill>
                  <a:schemeClr val="tx1"/>
                </a:solidFill>
                <a:hlinkClick r:id="rId2"/>
                <a:extLst>
                  <a:ext uri="http://customooxmlschemas.google.com/">
                    <go:slidesCustomData xmlns:lc="http://schemas.openxmlformats.org/drawingml/2006/lockedCanva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9"/>
                  </a:ext>
                </a:extLst>
              </a:rPr>
              <a:t>-expression-toolkit-a-</a:t>
            </a:r>
            <a:r>
              <a:rPr lang="en-US" sz="1100" dirty="0">
                <a:solidFill>
                  <a:schemeClr val="tx1"/>
                </a:solidFill>
                <a:hlinkClick r:id="rId2"/>
                <a:extLst>
                  <a:ext uri="http://customooxmlschemas.google.com/">
                    <go:slidesCustomData xmlns:lc="http://schemas.openxmlformats.org/drawingml/2006/lockedCanva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9"/>
                  </a:ext>
                </a:extLst>
              </a:rPr>
              <a:t>guide</a:t>
            </a:r>
            <a:r>
              <a:rPr lang="en-US" sz="1100" dirty="0">
                <a:solidFill>
                  <a:schemeClr val="tx1"/>
                </a:solidFill>
                <a:hlinkClick r:id="rId2"/>
                <a:extLst>
                  <a:ext uri="http://customooxmlschemas.google.com/">
                    <go:slidesCustomData xmlns:lc="http://schemas.openxmlformats.org/drawingml/2006/lockedCanva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9"/>
                  </a:ext>
                </a:extLst>
              </a:rPr>
              <a:t>-</a:t>
            </a:r>
            <a:r>
              <a:rPr lang="en-US" sz="1100" dirty="0">
                <a:solidFill>
                  <a:schemeClr val="tx1"/>
                </a:solidFill>
                <a:hlinkClick r:id="rId2"/>
                <a:extLst>
                  <a:ext uri="http://customooxmlschemas.google.com/">
                    <go:slidesCustomData xmlns:lc="http://schemas.openxmlformats.org/drawingml/2006/lockedCanva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9"/>
                  </a:ext>
                </a:extLst>
              </a:rPr>
              <a:t>for-students</a:t>
            </a:r>
            <a:r>
              <a:rPr lang="en-US" sz="1100" dirty="0">
                <a:solidFill>
                  <a:schemeClr val="tx1"/>
                </a:solidFill>
                <a:hlinkClick r:id="rId2"/>
                <a:extLst>
                  <a:ext uri="http://customooxmlschemas.google.com/">
                    <go:slidesCustomData xmlns:lc="http://schemas.openxmlformats.org/drawingml/2006/lockedCanva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9"/>
                  </a:ext>
                </a:extLst>
              </a:rPr>
              <a:t>/</a:t>
            </a:r>
            <a:r>
              <a:rPr lang="en-US" sz="1100" dirty="0">
                <a:solidFill>
                  <a:schemeClr val="tx1"/>
                </a:solidFill>
                <a:extLst>
                  <a:ext uri="http://customooxmlschemas.google.com/">
                    <go:slidesCustomData xmlns:lc="http://schemas.openxmlformats.org/drawingml/2006/lockedCanva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9"/>
                  </a:ext>
                </a:extLst>
              </a:rPr>
              <a:t>, </a:t>
            </a:r>
            <a:r>
              <a:rPr lang="en-US" sz="1100" dirty="0">
                <a:solidFill>
                  <a:schemeClr val="tx1"/>
                </a:solidFill>
                <a:latin typeface="Lato" panose="020B0604020202020204" charset="0"/>
                <a:ea typeface="Lato" panose="020B0604020202020204" charset="0"/>
                <a:cs typeface="Lato" panose="020B0604020202020204" charset="0"/>
                <a:sym typeface="Arial"/>
              </a:rPr>
              <a:t>accessed 13 October 2021.</a:t>
            </a:r>
          </a:p>
          <a:p>
            <a:pPr marL="114300" indent="0">
              <a:buNone/>
            </a:pPr>
            <a:endParaRPr lang="en-US" sz="1100" dirty="0">
              <a:solidFill>
                <a:schemeClr val="dk1"/>
              </a:solidFill>
            </a:endParaRPr>
          </a:p>
          <a:p>
            <a:pPr marL="114300" indent="0">
              <a:buNone/>
            </a:pPr>
            <a:endParaRPr lang="en-US" sz="1100" b="1" dirty="0">
              <a:solidFill>
                <a:schemeClr val="dk1"/>
              </a:solidFill>
            </a:endParaRPr>
          </a:p>
          <a:p>
            <a:pPr marL="114300" indent="0">
              <a:buNone/>
            </a:pPr>
            <a:endParaRPr lang="de-DE" sz="1100" dirty="0"/>
          </a:p>
        </p:txBody>
      </p:sp>
      <p:sp>
        <p:nvSpPr>
          <p:cNvPr id="5" name="Foliennummernplatzhalter 4"/>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DE" smtClean="0"/>
              <a:t>12</a:t>
            </a:fld>
            <a:endParaRPr lang="de-DE"/>
          </a:p>
        </p:txBody>
      </p:sp>
    </p:spTree>
    <p:extLst>
      <p:ext uri="{BB962C8B-B14F-4D97-AF65-F5344CB8AC3E}">
        <p14:creationId xmlns:p14="http://schemas.microsoft.com/office/powerpoint/2010/main" val="1713955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2"/>
          <p:cNvSpPr txBox="1">
            <a:spLocks noGrp="1"/>
          </p:cNvSpPr>
          <p:nvPr>
            <p:ph type="title"/>
          </p:nvPr>
        </p:nvSpPr>
        <p:spPr>
          <a:xfrm>
            <a:off x="311700" y="336750"/>
            <a:ext cx="68028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de-DE"/>
              <a:t>Overview</a:t>
            </a:r>
            <a:endParaRPr/>
          </a:p>
        </p:txBody>
      </p:sp>
      <p:sp>
        <p:nvSpPr>
          <p:cNvPr id="85" name="Google Shape;85;p2"/>
          <p:cNvSpPr txBox="1">
            <a:spLocks noGrp="1"/>
          </p:cNvSpPr>
          <p:nvPr>
            <p:ph type="body" idx="1"/>
          </p:nvPr>
        </p:nvSpPr>
        <p:spPr>
          <a:xfrm>
            <a:off x="311700" y="1032300"/>
            <a:ext cx="8520600" cy="3256500"/>
          </a:xfrm>
          <a:prstGeom prst="rect">
            <a:avLst/>
          </a:prstGeom>
          <a:solidFill>
            <a:srgbClr val="363F83"/>
          </a:solidFill>
          <a:ln>
            <a:noFill/>
          </a:ln>
        </p:spPr>
        <p:txBody>
          <a:bodyPr spcFirstLastPara="1" wrap="square" lIns="91425" tIns="91425" rIns="91425" bIns="91425" anchor="ctr" anchorCtr="0">
            <a:noAutofit/>
          </a:bodyPr>
          <a:lstStyle/>
          <a:p>
            <a:pPr marL="342900" lvl="0" indent="-355600" algn="l" rtl="0">
              <a:lnSpc>
                <a:spcPct val="115000"/>
              </a:lnSpc>
              <a:spcBef>
                <a:spcPts val="0"/>
              </a:spcBef>
              <a:spcAft>
                <a:spcPts val="0"/>
              </a:spcAft>
              <a:buClr>
                <a:schemeClr val="lt1"/>
              </a:buClr>
              <a:buSzPts val="2000"/>
              <a:buFont typeface="Teko"/>
              <a:buAutoNum type="arabicPeriod"/>
            </a:pP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Science </a:t>
            </a: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and</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its</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Role</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in Relation </a:t>
            </a: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to</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Controversial</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Issues</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and</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Models </a:t>
            </a: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of</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Science Communication </a:t>
            </a:r>
            <a:endParaRPr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endParaRPr>
          </a:p>
          <a:p>
            <a:pPr marL="342900" lvl="0" indent="-355600" algn="l" rtl="0">
              <a:lnSpc>
                <a:spcPct val="115000"/>
              </a:lnSpc>
              <a:spcBef>
                <a:spcPts val="600"/>
              </a:spcBef>
              <a:spcAft>
                <a:spcPts val="0"/>
              </a:spcAft>
              <a:buClr>
                <a:schemeClr val="lt1"/>
              </a:buClr>
              <a:buSzPts val="2000"/>
              <a:buFont typeface="Teko"/>
              <a:buAutoNum type="arabicPeriod"/>
            </a:pP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Scientific </a:t>
            </a: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Literacy</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endParaRPr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endParaRPr>
          </a:p>
          <a:p>
            <a:pPr marL="342900" lvl="0" indent="-355600" algn="l" rtl="0">
              <a:lnSpc>
                <a:spcPct val="115000"/>
              </a:lnSpc>
              <a:spcBef>
                <a:spcPts val="600"/>
              </a:spcBef>
              <a:spcAft>
                <a:spcPts val="0"/>
              </a:spcAft>
              <a:buClr>
                <a:schemeClr val="lt1"/>
              </a:buClr>
              <a:buSzPts val="2000"/>
              <a:buFont typeface="Teko"/>
              <a:buAutoNum type="arabicPeriod"/>
            </a:pP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Refined</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Models </a:t>
            </a: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of</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Scientific </a:t>
            </a: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Literacy</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and</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Opinion </a:t>
            </a: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formation</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endParaRPr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endParaRPr>
          </a:p>
          <a:p>
            <a:pPr marL="342900" lvl="0" indent="-355600" algn="l" rtl="0">
              <a:lnSpc>
                <a:spcPct val="115000"/>
              </a:lnSpc>
              <a:spcBef>
                <a:spcPts val="600"/>
              </a:spcBef>
              <a:spcAft>
                <a:spcPts val="0"/>
              </a:spcAft>
              <a:buClr>
                <a:schemeClr val="lt1"/>
              </a:buClr>
              <a:buSzPts val="2000"/>
              <a:buFont typeface="Teko"/>
              <a:buAutoNum type="arabicPeriod"/>
            </a:pP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Controversial</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Issues</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I</a:t>
            </a:r>
            <a:endParaRPr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endParaRPr>
          </a:p>
          <a:p>
            <a:pPr marL="342900" lvl="0" indent="-355600" algn="l" rtl="0">
              <a:lnSpc>
                <a:spcPct val="115000"/>
              </a:lnSpc>
              <a:spcBef>
                <a:spcPts val="600"/>
              </a:spcBef>
              <a:spcAft>
                <a:spcPts val="0"/>
              </a:spcAft>
              <a:buClr>
                <a:schemeClr val="lt1"/>
              </a:buClr>
              <a:buSzPts val="2000"/>
              <a:buFont typeface="Teko"/>
              <a:buAutoNum type="arabicPeriod"/>
            </a:pP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Controversial</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Issues</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II</a:t>
            </a:r>
            <a:endParaRPr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endParaRPr>
          </a:p>
          <a:p>
            <a:pPr marL="342900" lvl="0" indent="-355600" algn="l" rtl="0">
              <a:lnSpc>
                <a:spcPct val="115000"/>
              </a:lnSpc>
              <a:spcBef>
                <a:spcPts val="600"/>
              </a:spcBef>
              <a:spcAft>
                <a:spcPts val="600"/>
              </a:spcAft>
              <a:buClr>
                <a:schemeClr val="lt1"/>
              </a:buClr>
              <a:buSzPts val="2000"/>
              <a:buFont typeface="Teko"/>
              <a:buAutoNum type="arabicPeriod"/>
            </a:pP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Key Take-</a:t>
            </a: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aways</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for</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the</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Classroom</a:t>
            </a:r>
            <a:endParaRPr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endParaRPr>
          </a:p>
        </p:txBody>
      </p:sp>
      <p:sp>
        <p:nvSpPr>
          <p:cNvPr id="86" name="Google Shape;86;p2"/>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900"/>
              <a:buNone/>
            </a:pPr>
            <a:fld id="{00000000-1234-1234-1234-123412341234}" type="slidenum">
              <a:rPr lang="de-DE"/>
              <a:t>2</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94"/>
        <p:cNvGrpSpPr/>
        <p:nvPr/>
      </p:nvGrpSpPr>
      <p:grpSpPr>
        <a:xfrm>
          <a:off x="0" y="0"/>
          <a:ext cx="0" cy="0"/>
          <a:chOff x="0" y="0"/>
          <a:chExt cx="0" cy="0"/>
        </a:xfrm>
      </p:grpSpPr>
      <p:sp>
        <p:nvSpPr>
          <p:cNvPr id="395" name="Google Shape;395;gf21e7843ed_0_41"/>
          <p:cNvSpPr txBox="1">
            <a:spLocks noGrp="1"/>
          </p:cNvSpPr>
          <p:nvPr>
            <p:ph type="title"/>
          </p:nvPr>
        </p:nvSpPr>
        <p:spPr>
          <a:xfrm>
            <a:off x="1170600" y="1426500"/>
            <a:ext cx="6802800" cy="2290500"/>
          </a:xfrm>
          <a:prstGeom prst="rect">
            <a:avLst/>
          </a:prstGeom>
          <a:solidFill>
            <a:schemeClr val="lt1"/>
          </a:solidFill>
          <a:ln>
            <a:noFill/>
          </a:ln>
        </p:spPr>
        <p:txBody>
          <a:bodyPr spcFirstLastPara="1" wrap="square" lIns="91425" tIns="91425" rIns="91425" bIns="91425" anchor="ctr" anchorCtr="0">
            <a:noAutofit/>
          </a:bodyPr>
          <a:lstStyle/>
          <a:p>
            <a:pPr marL="630000" lvl="0" indent="0" algn="ctr" rtl="0">
              <a:lnSpc>
                <a:spcPct val="100000"/>
              </a:lnSpc>
              <a:spcBef>
                <a:spcPts val="0"/>
              </a:spcBef>
              <a:spcAft>
                <a:spcPts val="0"/>
              </a:spcAft>
              <a:buSzPts val="2800"/>
              <a:buNone/>
            </a:pPr>
            <a:r>
              <a:rPr lang="de-DE" sz="4400" b="1" dirty="0" err="1">
                <a:latin typeface="Lato" panose="020F0502020204030203" pitchFamily="34" charset="0"/>
                <a:ea typeface="Lato" panose="020F0502020204030203" pitchFamily="34" charset="0"/>
                <a:cs typeface="Lato" panose="020F0502020204030203" pitchFamily="34" charset="0"/>
                <a:sym typeface="Teko"/>
              </a:rPr>
              <a:t>Controversial</a:t>
            </a:r>
            <a:r>
              <a:rPr lang="de-DE" sz="4400" b="1" dirty="0">
                <a:latin typeface="Lato" panose="020F0502020204030203" pitchFamily="34" charset="0"/>
                <a:ea typeface="Lato" panose="020F0502020204030203" pitchFamily="34" charset="0"/>
                <a:cs typeface="Lato" panose="020F0502020204030203" pitchFamily="34" charset="0"/>
                <a:sym typeface="Teko"/>
              </a:rPr>
              <a:t> </a:t>
            </a:r>
            <a:r>
              <a:rPr lang="de-DE" sz="4400" b="1" dirty="0" err="1">
                <a:latin typeface="Lato" panose="020F0502020204030203" pitchFamily="34" charset="0"/>
                <a:ea typeface="Lato" panose="020F0502020204030203" pitchFamily="34" charset="0"/>
                <a:cs typeface="Lato" panose="020F0502020204030203" pitchFamily="34" charset="0"/>
                <a:sym typeface="Teko"/>
              </a:rPr>
              <a:t>Issues</a:t>
            </a:r>
            <a:r>
              <a:rPr lang="de-DE" sz="4400" b="1" dirty="0">
                <a:latin typeface="Lato" panose="020F0502020204030203" pitchFamily="34" charset="0"/>
                <a:ea typeface="Lato" panose="020F0502020204030203" pitchFamily="34" charset="0"/>
                <a:cs typeface="Lato" panose="020F0502020204030203" pitchFamily="34" charset="0"/>
                <a:sym typeface="Teko"/>
              </a:rPr>
              <a:t> II</a:t>
            </a:r>
            <a:endParaRPr sz="4400" b="1" dirty="0">
              <a:latin typeface="Lato" panose="020F0502020204030203" pitchFamily="34" charset="0"/>
              <a:ea typeface="Lato" panose="020F0502020204030203" pitchFamily="34" charset="0"/>
              <a:cs typeface="Lato" panose="020F0502020204030203" pitchFamily="34" charset="0"/>
              <a:sym typeface="Teko"/>
            </a:endParaRPr>
          </a:p>
        </p:txBody>
      </p:sp>
      <p:sp>
        <p:nvSpPr>
          <p:cNvPr id="396" name="Google Shape;396;gf21e7843ed_0_41"/>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900"/>
              <a:buNone/>
            </a:pPr>
            <a:fld id="{00000000-1234-1234-1234-123412341234}" type="slidenum">
              <a:rPr lang="de-DE"/>
              <a:t>3</a:t>
            </a:fld>
            <a:endParaRPr/>
          </a:p>
        </p:txBody>
      </p:sp>
      <p:sp>
        <p:nvSpPr>
          <p:cNvPr id="397" name="Google Shape;397;gf21e7843ed_0_41"/>
          <p:cNvSpPr txBox="1"/>
          <p:nvPr/>
        </p:nvSpPr>
        <p:spPr>
          <a:xfrm>
            <a:off x="1170600" y="1278750"/>
            <a:ext cx="1329300" cy="1293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de-DE" sz="7200" b="1">
                <a:solidFill>
                  <a:srgbClr val="E5362B"/>
                </a:solidFill>
                <a:latin typeface="Lato"/>
                <a:ea typeface="Lato"/>
                <a:cs typeface="Lato"/>
                <a:sym typeface="Lato"/>
              </a:rPr>
              <a:t>5</a:t>
            </a:r>
            <a:endParaRPr sz="7200" b="1">
              <a:solidFill>
                <a:srgbClr val="E5362B"/>
              </a:solidFill>
              <a:latin typeface="Lato"/>
              <a:ea typeface="Lato"/>
              <a:cs typeface="Lato"/>
              <a:sym typeface="Lato"/>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401"/>
        <p:cNvGrpSpPr/>
        <p:nvPr/>
      </p:nvGrpSpPr>
      <p:grpSpPr>
        <a:xfrm>
          <a:off x="0" y="0"/>
          <a:ext cx="0" cy="0"/>
          <a:chOff x="0" y="0"/>
          <a:chExt cx="0" cy="0"/>
        </a:xfrm>
      </p:grpSpPr>
      <p:sp>
        <p:nvSpPr>
          <p:cNvPr id="402" name="Google Shape;402;gf0b8c5e5f5_0_110"/>
          <p:cNvSpPr txBox="1">
            <a:spLocks noGrp="1"/>
          </p:cNvSpPr>
          <p:nvPr>
            <p:ph type="body" idx="1"/>
          </p:nvPr>
        </p:nvSpPr>
        <p:spPr>
          <a:xfrm>
            <a:off x="168425" y="807000"/>
            <a:ext cx="8664000" cy="3529500"/>
          </a:xfrm>
          <a:prstGeom prst="rect">
            <a:avLst/>
          </a:prstGeom>
          <a:noFill/>
          <a:ln>
            <a:noFill/>
          </a:ln>
        </p:spPr>
        <p:txBody>
          <a:bodyPr spcFirstLastPara="1" wrap="square" lIns="91425" tIns="91425" rIns="91425" bIns="91425" anchor="ctr" anchorCtr="0">
            <a:noAutofit/>
          </a:bodyPr>
          <a:lstStyle/>
          <a:p>
            <a:pPr marL="457200" lvl="0" indent="0" algn="l" rtl="0">
              <a:spcBef>
                <a:spcPts val="1200"/>
              </a:spcBef>
              <a:spcAft>
                <a:spcPts val="0"/>
              </a:spcAft>
              <a:buClr>
                <a:schemeClr val="dk1"/>
              </a:buClr>
              <a:buSzPts val="1100"/>
              <a:buFont typeface="Arial"/>
              <a:buNone/>
            </a:pPr>
            <a:r>
              <a:rPr lang="de-DE" sz="1100" dirty="0">
                <a:solidFill>
                  <a:schemeClr val="dk1"/>
                </a:solidFill>
                <a:latin typeface="Arial"/>
                <a:ea typeface="Arial"/>
                <a:cs typeface="Arial"/>
                <a:sym typeface="Arial"/>
              </a:rPr>
              <a:t>	 	 	 	</a:t>
            </a:r>
            <a:endParaRPr sz="1100" dirty="0">
              <a:solidFill>
                <a:schemeClr val="dk1"/>
              </a:solidFill>
              <a:latin typeface="Arial"/>
              <a:ea typeface="Arial"/>
              <a:cs typeface="Arial"/>
              <a:sym typeface="Arial"/>
            </a:endParaRPr>
          </a:p>
          <a:p>
            <a:pPr marL="89999" lvl="0" indent="0" algn="l" rtl="0">
              <a:spcBef>
                <a:spcPts val="1200"/>
              </a:spcBef>
              <a:spcAft>
                <a:spcPts val="0"/>
              </a:spcAft>
              <a:buNone/>
            </a:pPr>
            <a:r>
              <a:rPr lang="de-DE" sz="2300" b="1" dirty="0">
                <a:solidFill>
                  <a:srgbClr val="E5362B"/>
                </a:solidFill>
              </a:rPr>
              <a:t>More </a:t>
            </a:r>
            <a:r>
              <a:rPr lang="de-DE" sz="2300" b="1" dirty="0" err="1">
                <a:solidFill>
                  <a:srgbClr val="E5362B"/>
                </a:solidFill>
              </a:rPr>
              <a:t>and</a:t>
            </a:r>
            <a:r>
              <a:rPr lang="de-DE" sz="2300" b="1" dirty="0">
                <a:solidFill>
                  <a:srgbClr val="E5362B"/>
                </a:solidFill>
              </a:rPr>
              <a:t> </a:t>
            </a:r>
            <a:r>
              <a:rPr lang="de-DE" sz="2300" b="1" dirty="0" err="1">
                <a:solidFill>
                  <a:srgbClr val="E5362B"/>
                </a:solidFill>
              </a:rPr>
              <a:t>more</a:t>
            </a:r>
            <a:r>
              <a:rPr lang="de-DE" sz="2300" b="1" dirty="0">
                <a:solidFill>
                  <a:srgbClr val="E5362B"/>
                </a:solidFill>
              </a:rPr>
              <a:t> people ...</a:t>
            </a:r>
            <a:endParaRPr sz="2300" b="1" dirty="0">
              <a:solidFill>
                <a:srgbClr val="E5362B"/>
              </a:solidFill>
            </a:endParaRPr>
          </a:p>
          <a:p>
            <a:pPr marL="457200" lvl="0" indent="-368300" algn="l" rtl="0">
              <a:spcBef>
                <a:spcPts val="0"/>
              </a:spcBef>
              <a:spcAft>
                <a:spcPts val="0"/>
              </a:spcAft>
              <a:buClr>
                <a:srgbClr val="E5362B"/>
              </a:buClr>
              <a:buSzPts val="2200"/>
              <a:buChar char="●"/>
            </a:pPr>
            <a:r>
              <a:rPr lang="de-DE" sz="2200" dirty="0" err="1">
                <a:solidFill>
                  <a:srgbClr val="E5362B"/>
                </a:solidFill>
              </a:rPr>
              <a:t>perceive</a:t>
            </a:r>
            <a:r>
              <a:rPr lang="de-DE" sz="2200" dirty="0">
                <a:solidFill>
                  <a:srgbClr val="E5362B"/>
                </a:solidFill>
              </a:rPr>
              <a:t> </a:t>
            </a:r>
            <a:r>
              <a:rPr lang="de-DE" sz="2200" dirty="0" err="1">
                <a:solidFill>
                  <a:srgbClr val="E5362B"/>
                </a:solidFill>
              </a:rPr>
              <a:t>their</a:t>
            </a:r>
            <a:r>
              <a:rPr lang="de-DE" sz="2200" dirty="0">
                <a:solidFill>
                  <a:srgbClr val="E5362B"/>
                </a:solidFill>
              </a:rPr>
              <a:t> </a:t>
            </a:r>
            <a:r>
              <a:rPr lang="de-DE" sz="2200" dirty="0" err="1">
                <a:solidFill>
                  <a:srgbClr val="E5362B"/>
                </a:solidFill>
              </a:rPr>
              <a:t>freedom</a:t>
            </a:r>
            <a:r>
              <a:rPr lang="de-DE" sz="2200" dirty="0">
                <a:solidFill>
                  <a:srgbClr val="E5362B"/>
                </a:solidFill>
              </a:rPr>
              <a:t> </a:t>
            </a:r>
            <a:r>
              <a:rPr lang="de-DE" sz="2200" dirty="0" err="1">
                <a:solidFill>
                  <a:srgbClr val="E5362B"/>
                </a:solidFill>
              </a:rPr>
              <a:t>of</a:t>
            </a:r>
            <a:r>
              <a:rPr lang="de-DE" sz="2200" dirty="0">
                <a:solidFill>
                  <a:srgbClr val="E5362B"/>
                </a:solidFill>
              </a:rPr>
              <a:t> </a:t>
            </a:r>
            <a:r>
              <a:rPr lang="de-DE" sz="2200" dirty="0" err="1">
                <a:solidFill>
                  <a:srgbClr val="E5362B"/>
                </a:solidFill>
              </a:rPr>
              <a:t>expression</a:t>
            </a:r>
            <a:r>
              <a:rPr lang="de-DE" sz="2200" dirty="0">
                <a:solidFill>
                  <a:srgbClr val="E5362B"/>
                </a:solidFill>
              </a:rPr>
              <a:t> </a:t>
            </a:r>
            <a:r>
              <a:rPr lang="de-DE" sz="2200" dirty="0" err="1">
                <a:solidFill>
                  <a:srgbClr val="E5362B"/>
                </a:solidFill>
              </a:rPr>
              <a:t>as</a:t>
            </a:r>
            <a:r>
              <a:rPr lang="de-DE" sz="2200" dirty="0">
                <a:solidFill>
                  <a:srgbClr val="E5362B"/>
                </a:solidFill>
              </a:rPr>
              <a:t> </a:t>
            </a:r>
            <a:r>
              <a:rPr lang="de-DE" sz="2200" dirty="0" err="1">
                <a:solidFill>
                  <a:srgbClr val="E5362B"/>
                </a:solidFill>
              </a:rPr>
              <a:t>restricted</a:t>
            </a:r>
            <a:r>
              <a:rPr lang="de-DE" sz="2200" dirty="0">
                <a:solidFill>
                  <a:srgbClr val="E5362B"/>
                </a:solidFill>
              </a:rPr>
              <a:t> </a:t>
            </a:r>
            <a:endParaRPr sz="2200" dirty="0">
              <a:solidFill>
                <a:srgbClr val="E5362B"/>
              </a:solidFill>
            </a:endParaRPr>
          </a:p>
          <a:p>
            <a:pPr marL="457200" lvl="0" indent="-368300" algn="l" rtl="0">
              <a:spcBef>
                <a:spcPts val="0"/>
              </a:spcBef>
              <a:spcAft>
                <a:spcPts val="0"/>
              </a:spcAft>
              <a:buClr>
                <a:srgbClr val="E5362B"/>
              </a:buClr>
              <a:buSzPts val="2200"/>
              <a:buChar char="●"/>
            </a:pPr>
            <a:r>
              <a:rPr lang="de-DE" sz="2200" dirty="0" err="1">
                <a:solidFill>
                  <a:srgbClr val="E5362B"/>
                </a:solidFill>
              </a:rPr>
              <a:t>claim</a:t>
            </a:r>
            <a:r>
              <a:rPr lang="de-DE" sz="2200" dirty="0">
                <a:solidFill>
                  <a:srgbClr val="E5362B"/>
                </a:solidFill>
              </a:rPr>
              <a:t> </a:t>
            </a:r>
            <a:r>
              <a:rPr lang="de-DE" sz="2200" dirty="0" err="1">
                <a:solidFill>
                  <a:srgbClr val="E5362B"/>
                </a:solidFill>
              </a:rPr>
              <a:t>that</a:t>
            </a:r>
            <a:r>
              <a:rPr lang="de-DE" sz="2200" dirty="0">
                <a:solidFill>
                  <a:srgbClr val="E5362B"/>
                </a:solidFill>
              </a:rPr>
              <a:t> </a:t>
            </a:r>
            <a:r>
              <a:rPr lang="de-DE" sz="2200" dirty="0" err="1">
                <a:solidFill>
                  <a:srgbClr val="E5362B"/>
                </a:solidFill>
              </a:rPr>
              <a:t>there</a:t>
            </a:r>
            <a:r>
              <a:rPr lang="de-DE" sz="2200" dirty="0">
                <a:solidFill>
                  <a:srgbClr val="E5362B"/>
                </a:solidFill>
              </a:rPr>
              <a:t> </a:t>
            </a:r>
            <a:r>
              <a:rPr lang="de-DE" sz="2200" dirty="0" err="1">
                <a:solidFill>
                  <a:srgbClr val="E5362B"/>
                </a:solidFill>
              </a:rPr>
              <a:t>are</a:t>
            </a:r>
            <a:r>
              <a:rPr lang="de-DE" sz="2200" dirty="0">
                <a:solidFill>
                  <a:srgbClr val="E5362B"/>
                </a:solidFill>
              </a:rPr>
              <a:t> “</a:t>
            </a:r>
            <a:r>
              <a:rPr lang="de-DE" sz="2200" dirty="0" err="1">
                <a:solidFill>
                  <a:srgbClr val="E5362B"/>
                </a:solidFill>
              </a:rPr>
              <a:t>taboo</a:t>
            </a:r>
            <a:r>
              <a:rPr lang="de-DE" sz="2200" dirty="0">
                <a:solidFill>
                  <a:srgbClr val="E5362B"/>
                </a:solidFill>
              </a:rPr>
              <a:t> </a:t>
            </a:r>
            <a:r>
              <a:rPr lang="de-DE" sz="2200" dirty="0" err="1">
                <a:solidFill>
                  <a:srgbClr val="E5362B"/>
                </a:solidFill>
              </a:rPr>
              <a:t>topics</a:t>
            </a:r>
            <a:r>
              <a:rPr lang="de-DE" sz="2200" dirty="0">
                <a:solidFill>
                  <a:srgbClr val="E5362B"/>
                </a:solidFill>
              </a:rPr>
              <a:t>” </a:t>
            </a:r>
            <a:r>
              <a:rPr lang="de-DE" sz="2200" dirty="0" err="1">
                <a:solidFill>
                  <a:srgbClr val="E5362B"/>
                </a:solidFill>
              </a:rPr>
              <a:t>that</a:t>
            </a:r>
            <a:r>
              <a:rPr lang="de-DE" sz="2200" dirty="0">
                <a:solidFill>
                  <a:srgbClr val="E5362B"/>
                </a:solidFill>
              </a:rPr>
              <a:t> </a:t>
            </a:r>
            <a:r>
              <a:rPr lang="de-DE" sz="2200" dirty="0" err="1">
                <a:solidFill>
                  <a:srgbClr val="E5362B"/>
                </a:solidFill>
              </a:rPr>
              <a:t>they</a:t>
            </a:r>
            <a:r>
              <a:rPr lang="de-DE" sz="2200" dirty="0">
                <a:solidFill>
                  <a:srgbClr val="E5362B"/>
                </a:solidFill>
              </a:rPr>
              <a:t> </a:t>
            </a:r>
            <a:r>
              <a:rPr lang="de-DE" sz="2200" dirty="0" err="1">
                <a:solidFill>
                  <a:srgbClr val="E5362B"/>
                </a:solidFill>
              </a:rPr>
              <a:t>would</a:t>
            </a:r>
            <a:r>
              <a:rPr lang="de-DE" sz="2200" dirty="0">
                <a:solidFill>
                  <a:srgbClr val="E5362B"/>
                </a:solidFill>
              </a:rPr>
              <a:t> </a:t>
            </a:r>
            <a:r>
              <a:rPr lang="de-DE" sz="2200" dirty="0" err="1">
                <a:solidFill>
                  <a:srgbClr val="E5362B"/>
                </a:solidFill>
              </a:rPr>
              <a:t>no</a:t>
            </a:r>
            <a:r>
              <a:rPr lang="de-DE" sz="2200" dirty="0">
                <a:solidFill>
                  <a:srgbClr val="E5362B"/>
                </a:solidFill>
              </a:rPr>
              <a:t> </a:t>
            </a:r>
            <a:r>
              <a:rPr lang="de-DE" sz="2200" dirty="0" err="1">
                <a:solidFill>
                  <a:srgbClr val="E5362B"/>
                </a:solidFill>
              </a:rPr>
              <a:t>longer</a:t>
            </a:r>
            <a:r>
              <a:rPr lang="de-DE" sz="2200" dirty="0">
                <a:solidFill>
                  <a:srgbClr val="E5362B"/>
                </a:solidFill>
              </a:rPr>
              <a:t> </a:t>
            </a:r>
            <a:r>
              <a:rPr lang="de-DE" sz="2200" dirty="0" err="1">
                <a:solidFill>
                  <a:srgbClr val="E5362B"/>
                </a:solidFill>
              </a:rPr>
              <a:t>dare</a:t>
            </a:r>
            <a:r>
              <a:rPr lang="de-DE" sz="2200" dirty="0">
                <a:solidFill>
                  <a:srgbClr val="E5362B"/>
                </a:solidFill>
              </a:rPr>
              <a:t> </a:t>
            </a:r>
            <a:r>
              <a:rPr lang="de-DE" sz="2200" dirty="0" err="1">
                <a:solidFill>
                  <a:srgbClr val="E5362B"/>
                </a:solidFill>
              </a:rPr>
              <a:t>to</a:t>
            </a:r>
            <a:r>
              <a:rPr lang="de-DE" sz="2200" dirty="0">
                <a:solidFill>
                  <a:srgbClr val="E5362B"/>
                </a:solidFill>
              </a:rPr>
              <a:t> </a:t>
            </a:r>
            <a:r>
              <a:rPr lang="de-DE" sz="2200" dirty="0" err="1">
                <a:solidFill>
                  <a:srgbClr val="E5362B"/>
                </a:solidFill>
              </a:rPr>
              <a:t>speak</a:t>
            </a:r>
            <a:r>
              <a:rPr lang="de-DE" sz="2200" dirty="0">
                <a:solidFill>
                  <a:srgbClr val="E5362B"/>
                </a:solidFill>
              </a:rPr>
              <a:t> </a:t>
            </a:r>
            <a:r>
              <a:rPr lang="de-DE" sz="2200" dirty="0" err="1">
                <a:solidFill>
                  <a:srgbClr val="E5362B"/>
                </a:solidFill>
              </a:rPr>
              <a:t>openly</a:t>
            </a:r>
            <a:r>
              <a:rPr lang="de-DE" sz="2200" dirty="0">
                <a:solidFill>
                  <a:srgbClr val="E5362B"/>
                </a:solidFill>
              </a:rPr>
              <a:t> </a:t>
            </a:r>
            <a:r>
              <a:rPr lang="de-DE" sz="2200" dirty="0" err="1">
                <a:solidFill>
                  <a:srgbClr val="E5362B"/>
                </a:solidFill>
              </a:rPr>
              <a:t>about</a:t>
            </a:r>
            <a:endParaRPr sz="2200" dirty="0">
              <a:solidFill>
                <a:srgbClr val="E5362B"/>
              </a:solidFill>
            </a:endParaRPr>
          </a:p>
          <a:p>
            <a:pPr marL="457200" lvl="0" indent="-368300" algn="l" rtl="0">
              <a:spcBef>
                <a:spcPts val="0"/>
              </a:spcBef>
              <a:spcAft>
                <a:spcPts val="0"/>
              </a:spcAft>
              <a:buClr>
                <a:srgbClr val="E5362B"/>
              </a:buClr>
              <a:buSzPts val="2200"/>
              <a:buChar char="●"/>
            </a:pPr>
            <a:r>
              <a:rPr lang="de-DE" sz="2200" dirty="0" err="1">
                <a:solidFill>
                  <a:srgbClr val="E5362B"/>
                </a:solidFill>
              </a:rPr>
              <a:t>have</a:t>
            </a:r>
            <a:r>
              <a:rPr lang="de-DE" sz="2200" dirty="0">
                <a:solidFill>
                  <a:srgbClr val="E5362B"/>
                </a:solidFill>
              </a:rPr>
              <a:t> a diffuse </a:t>
            </a:r>
            <a:r>
              <a:rPr lang="de-DE" sz="2200" dirty="0" err="1">
                <a:solidFill>
                  <a:srgbClr val="E5362B"/>
                </a:solidFill>
              </a:rPr>
              <a:t>feeling</a:t>
            </a:r>
            <a:r>
              <a:rPr lang="de-DE" sz="2200" dirty="0">
                <a:solidFill>
                  <a:srgbClr val="E5362B"/>
                </a:solidFill>
              </a:rPr>
              <a:t> </a:t>
            </a:r>
            <a:r>
              <a:rPr lang="de-DE" sz="2200" dirty="0" err="1">
                <a:solidFill>
                  <a:srgbClr val="E5362B"/>
                </a:solidFill>
              </a:rPr>
              <a:t>of</a:t>
            </a:r>
            <a:r>
              <a:rPr lang="de-DE" sz="2200" dirty="0">
                <a:solidFill>
                  <a:srgbClr val="E5362B"/>
                </a:solidFill>
              </a:rPr>
              <a:t> </a:t>
            </a:r>
            <a:r>
              <a:rPr lang="de-DE" sz="2200" dirty="0" err="1">
                <a:solidFill>
                  <a:srgbClr val="E5362B"/>
                </a:solidFill>
              </a:rPr>
              <a:t>social</a:t>
            </a:r>
            <a:r>
              <a:rPr lang="de-DE" sz="2200" dirty="0">
                <a:solidFill>
                  <a:srgbClr val="E5362B"/>
                </a:solidFill>
              </a:rPr>
              <a:t> </a:t>
            </a:r>
            <a:r>
              <a:rPr lang="de-DE" sz="2200" dirty="0" err="1">
                <a:solidFill>
                  <a:srgbClr val="E5362B"/>
                </a:solidFill>
              </a:rPr>
              <a:t>control</a:t>
            </a:r>
            <a:endParaRPr sz="2200" dirty="0">
              <a:solidFill>
                <a:srgbClr val="E5362B"/>
              </a:solidFill>
            </a:endParaRPr>
          </a:p>
          <a:p>
            <a:pPr marL="457200" lvl="0" indent="-368300" algn="l" rtl="0">
              <a:spcBef>
                <a:spcPts val="0"/>
              </a:spcBef>
              <a:spcAft>
                <a:spcPts val="0"/>
              </a:spcAft>
              <a:buClr>
                <a:srgbClr val="E5362B"/>
              </a:buClr>
              <a:buSzPts val="2200"/>
              <a:buChar char="●"/>
            </a:pPr>
            <a:r>
              <a:rPr lang="de-DE" sz="2200" dirty="0" err="1">
                <a:solidFill>
                  <a:srgbClr val="E5362B"/>
                </a:solidFill>
              </a:rPr>
              <a:t>regard</a:t>
            </a:r>
            <a:r>
              <a:rPr lang="de-DE" sz="2200" dirty="0">
                <a:solidFill>
                  <a:srgbClr val="E5362B"/>
                </a:solidFill>
              </a:rPr>
              <a:t> </a:t>
            </a:r>
            <a:r>
              <a:rPr lang="de-DE" sz="2200" dirty="0" err="1">
                <a:solidFill>
                  <a:srgbClr val="E5362B"/>
                </a:solidFill>
              </a:rPr>
              <a:t>discriminatory</a:t>
            </a:r>
            <a:r>
              <a:rPr lang="de-DE" sz="2200" dirty="0">
                <a:solidFill>
                  <a:srgbClr val="E5362B"/>
                </a:solidFill>
              </a:rPr>
              <a:t> </a:t>
            </a:r>
            <a:r>
              <a:rPr lang="de-DE" sz="2200" dirty="0" err="1">
                <a:solidFill>
                  <a:srgbClr val="E5362B"/>
                </a:solidFill>
              </a:rPr>
              <a:t>statements</a:t>
            </a:r>
            <a:r>
              <a:rPr lang="de-DE" sz="2200" dirty="0">
                <a:solidFill>
                  <a:srgbClr val="E5362B"/>
                </a:solidFill>
              </a:rPr>
              <a:t> </a:t>
            </a:r>
            <a:r>
              <a:rPr lang="de-DE" sz="2200" dirty="0" err="1">
                <a:solidFill>
                  <a:srgbClr val="E5362B"/>
                </a:solidFill>
              </a:rPr>
              <a:t>as</a:t>
            </a:r>
            <a:r>
              <a:rPr lang="de-DE" sz="2200" dirty="0">
                <a:solidFill>
                  <a:srgbClr val="E5362B"/>
                </a:solidFill>
              </a:rPr>
              <a:t> </a:t>
            </a:r>
            <a:r>
              <a:rPr lang="de-DE" sz="2200" dirty="0" err="1">
                <a:solidFill>
                  <a:srgbClr val="E5362B"/>
                </a:solidFill>
              </a:rPr>
              <a:t>part</a:t>
            </a:r>
            <a:r>
              <a:rPr lang="de-DE" sz="2200" dirty="0">
                <a:solidFill>
                  <a:srgbClr val="E5362B"/>
                </a:solidFill>
              </a:rPr>
              <a:t> </a:t>
            </a:r>
            <a:r>
              <a:rPr lang="de-DE" sz="2200" dirty="0" err="1">
                <a:solidFill>
                  <a:srgbClr val="E5362B"/>
                </a:solidFill>
              </a:rPr>
              <a:t>of</a:t>
            </a:r>
            <a:r>
              <a:rPr lang="de-DE" sz="2200" dirty="0">
                <a:solidFill>
                  <a:srgbClr val="E5362B"/>
                </a:solidFill>
              </a:rPr>
              <a:t> </a:t>
            </a:r>
            <a:r>
              <a:rPr lang="de-DE" sz="2200" dirty="0" err="1">
                <a:solidFill>
                  <a:srgbClr val="E5362B"/>
                </a:solidFill>
              </a:rPr>
              <a:t>freedom</a:t>
            </a:r>
            <a:r>
              <a:rPr lang="de-DE" sz="2200" dirty="0">
                <a:solidFill>
                  <a:srgbClr val="E5362B"/>
                </a:solidFill>
              </a:rPr>
              <a:t> </a:t>
            </a:r>
            <a:r>
              <a:rPr lang="de-DE" sz="2200" dirty="0" err="1">
                <a:solidFill>
                  <a:srgbClr val="E5362B"/>
                </a:solidFill>
              </a:rPr>
              <a:t>of</a:t>
            </a:r>
            <a:r>
              <a:rPr lang="de-DE" sz="2200" dirty="0">
                <a:solidFill>
                  <a:srgbClr val="E5362B"/>
                </a:solidFill>
              </a:rPr>
              <a:t> </a:t>
            </a:r>
            <a:r>
              <a:rPr lang="de-DE" sz="2200" dirty="0" err="1">
                <a:solidFill>
                  <a:srgbClr val="E5362B"/>
                </a:solidFill>
              </a:rPr>
              <a:t>expression</a:t>
            </a:r>
            <a:endParaRPr sz="2100" dirty="0">
              <a:solidFill>
                <a:srgbClr val="E5362B"/>
              </a:solidFill>
            </a:endParaRPr>
          </a:p>
          <a:p>
            <a:pPr marL="0" lvl="0" indent="0" algn="just" rtl="0">
              <a:lnSpc>
                <a:spcPct val="100000"/>
              </a:lnSpc>
              <a:spcBef>
                <a:spcPts val="300"/>
              </a:spcBef>
              <a:spcAft>
                <a:spcPts val="0"/>
              </a:spcAft>
              <a:buClr>
                <a:schemeClr val="dk1"/>
              </a:buClr>
              <a:buSzPts val="1100"/>
              <a:buFont typeface="Arial"/>
              <a:buNone/>
            </a:pPr>
            <a:endParaRPr sz="1600" dirty="0">
              <a:solidFill>
                <a:schemeClr val="dk1"/>
              </a:solidFill>
            </a:endParaRPr>
          </a:p>
          <a:p>
            <a:pPr marL="457200" lvl="0" indent="0" algn="l" rtl="0">
              <a:spcBef>
                <a:spcPts val="1200"/>
              </a:spcBef>
              <a:spcAft>
                <a:spcPts val="0"/>
              </a:spcAft>
              <a:buNone/>
            </a:pPr>
            <a:endParaRPr sz="1400" b="1" dirty="0">
              <a:solidFill>
                <a:schemeClr val="dk1"/>
              </a:solidFill>
              <a:latin typeface="Arial"/>
              <a:ea typeface="Arial"/>
              <a:cs typeface="Arial"/>
              <a:sym typeface="Arial"/>
            </a:endParaRPr>
          </a:p>
        </p:txBody>
      </p:sp>
      <p:sp>
        <p:nvSpPr>
          <p:cNvPr id="403" name="Google Shape;403;gf0b8c5e5f5_0_110"/>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DE"/>
              <a:t>4</a:t>
            </a:fld>
            <a:endParaRPr/>
          </a:p>
        </p:txBody>
      </p:sp>
      <p:sp>
        <p:nvSpPr>
          <p:cNvPr id="404" name="Google Shape;404;gf0b8c5e5f5_0_110"/>
          <p:cNvSpPr txBox="1">
            <a:spLocks noGrp="1"/>
          </p:cNvSpPr>
          <p:nvPr>
            <p:ph type="title"/>
          </p:nvPr>
        </p:nvSpPr>
        <p:spPr>
          <a:xfrm>
            <a:off x="295875" y="162675"/>
            <a:ext cx="68028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de-DE" sz="2400"/>
              <a:t>Controversial Issues II: Freedom of Speech</a:t>
            </a:r>
            <a:endParaRPr sz="240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408"/>
        <p:cNvGrpSpPr/>
        <p:nvPr/>
      </p:nvGrpSpPr>
      <p:grpSpPr>
        <a:xfrm>
          <a:off x="0" y="0"/>
          <a:ext cx="0" cy="0"/>
          <a:chOff x="0" y="0"/>
          <a:chExt cx="0" cy="0"/>
        </a:xfrm>
      </p:grpSpPr>
      <p:sp>
        <p:nvSpPr>
          <p:cNvPr id="409" name="Google Shape;409;gf21e7843ed_0_53"/>
          <p:cNvSpPr txBox="1">
            <a:spLocks noGrp="1"/>
          </p:cNvSpPr>
          <p:nvPr>
            <p:ph type="title"/>
          </p:nvPr>
        </p:nvSpPr>
        <p:spPr>
          <a:xfrm>
            <a:off x="295875" y="162675"/>
            <a:ext cx="68028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de-DE" sz="2400"/>
              <a:t>Controversial Issues II: Freedom of Speech</a:t>
            </a:r>
            <a:endParaRPr sz="2400"/>
          </a:p>
        </p:txBody>
      </p:sp>
      <p:sp>
        <p:nvSpPr>
          <p:cNvPr id="410" name="Google Shape;410;gf21e7843ed_0_53"/>
          <p:cNvSpPr txBox="1">
            <a:spLocks noGrp="1"/>
          </p:cNvSpPr>
          <p:nvPr>
            <p:ph type="body" idx="1"/>
          </p:nvPr>
        </p:nvSpPr>
        <p:spPr>
          <a:xfrm>
            <a:off x="168425" y="965250"/>
            <a:ext cx="8664000" cy="3529500"/>
          </a:xfrm>
          <a:prstGeom prst="rect">
            <a:avLst/>
          </a:prstGeom>
          <a:noFill/>
          <a:ln>
            <a:noFill/>
          </a:ln>
        </p:spPr>
        <p:txBody>
          <a:bodyPr spcFirstLastPara="1" wrap="square" lIns="91425" tIns="91425" rIns="91425" bIns="91425" anchor="ctr" anchorCtr="0">
            <a:noAutofit/>
          </a:bodyPr>
          <a:lstStyle/>
          <a:p>
            <a:pPr marL="0" lvl="0" indent="0" algn="l" rtl="0">
              <a:spcBef>
                <a:spcPts val="1200"/>
              </a:spcBef>
              <a:spcAft>
                <a:spcPts val="0"/>
              </a:spcAft>
              <a:buNone/>
            </a:pPr>
            <a:r>
              <a:rPr lang="de-DE" sz="2100" b="1" dirty="0">
                <a:solidFill>
                  <a:srgbClr val="E5362B"/>
                </a:solidFill>
              </a:rPr>
              <a:t>The </a:t>
            </a:r>
            <a:r>
              <a:rPr lang="de-DE" sz="2100" b="1" dirty="0" err="1">
                <a:solidFill>
                  <a:srgbClr val="E5362B"/>
                </a:solidFill>
              </a:rPr>
              <a:t>following</a:t>
            </a:r>
            <a:r>
              <a:rPr lang="de-DE" sz="2100" b="1" dirty="0">
                <a:solidFill>
                  <a:srgbClr val="E5362B"/>
                </a:solidFill>
              </a:rPr>
              <a:t> </a:t>
            </a:r>
            <a:r>
              <a:rPr lang="de-DE" sz="2100" b="1" dirty="0" err="1">
                <a:solidFill>
                  <a:srgbClr val="E5362B"/>
                </a:solidFill>
              </a:rPr>
              <a:t>unit</a:t>
            </a:r>
            <a:r>
              <a:rPr lang="de-DE" sz="2100" b="1" dirty="0">
                <a:solidFill>
                  <a:srgbClr val="E5362B"/>
                </a:solidFill>
              </a:rPr>
              <a:t> </a:t>
            </a:r>
            <a:r>
              <a:rPr lang="de-DE" sz="2100" b="1" dirty="0" err="1">
                <a:solidFill>
                  <a:srgbClr val="E5362B"/>
                </a:solidFill>
              </a:rPr>
              <a:t>is</a:t>
            </a:r>
            <a:r>
              <a:rPr lang="de-DE" sz="2100" b="1" dirty="0">
                <a:solidFill>
                  <a:srgbClr val="E5362B"/>
                </a:solidFill>
              </a:rPr>
              <a:t> </a:t>
            </a:r>
            <a:r>
              <a:rPr lang="de-DE" sz="2100" b="1" dirty="0" err="1">
                <a:solidFill>
                  <a:srgbClr val="E5362B"/>
                </a:solidFill>
              </a:rPr>
              <a:t>devoted</a:t>
            </a:r>
            <a:r>
              <a:rPr lang="de-DE" sz="2100" b="1" dirty="0">
                <a:solidFill>
                  <a:srgbClr val="E5362B"/>
                </a:solidFill>
              </a:rPr>
              <a:t> </a:t>
            </a:r>
            <a:r>
              <a:rPr lang="de-DE" sz="2100" b="1" dirty="0" err="1">
                <a:solidFill>
                  <a:srgbClr val="E5362B"/>
                </a:solidFill>
              </a:rPr>
              <a:t>to</a:t>
            </a:r>
            <a:r>
              <a:rPr lang="de-DE" sz="2100" b="1" dirty="0">
                <a:solidFill>
                  <a:srgbClr val="E5362B"/>
                </a:solidFill>
              </a:rPr>
              <a:t> </a:t>
            </a:r>
            <a:endParaRPr sz="2100" b="1" dirty="0">
              <a:solidFill>
                <a:srgbClr val="E5362B"/>
              </a:solidFill>
            </a:endParaRPr>
          </a:p>
          <a:p>
            <a:pPr marL="457200" lvl="0" indent="-355600" algn="l" rtl="0">
              <a:spcBef>
                <a:spcPts val="0"/>
              </a:spcBef>
              <a:spcAft>
                <a:spcPts val="0"/>
              </a:spcAft>
              <a:buClr>
                <a:srgbClr val="E5362B"/>
              </a:buClr>
              <a:buSzPts val="2000"/>
              <a:buChar char="●"/>
            </a:pPr>
            <a:r>
              <a:rPr lang="de-DE" sz="2000" dirty="0" err="1">
                <a:solidFill>
                  <a:srgbClr val="E5362B"/>
                </a:solidFill>
              </a:rPr>
              <a:t>exploring</a:t>
            </a:r>
            <a:r>
              <a:rPr lang="de-DE" sz="2000" dirty="0">
                <a:solidFill>
                  <a:srgbClr val="E5362B"/>
                </a:solidFill>
              </a:rPr>
              <a:t> </a:t>
            </a:r>
            <a:r>
              <a:rPr lang="de-DE" sz="2000" dirty="0" err="1">
                <a:solidFill>
                  <a:srgbClr val="E5362B"/>
                </a:solidFill>
              </a:rPr>
              <a:t>what</a:t>
            </a:r>
            <a:r>
              <a:rPr lang="de-DE" sz="2000" dirty="0">
                <a:solidFill>
                  <a:srgbClr val="E5362B"/>
                </a:solidFill>
              </a:rPr>
              <a:t> </a:t>
            </a:r>
            <a:r>
              <a:rPr lang="de-DE" sz="2000" dirty="0" err="1">
                <a:solidFill>
                  <a:srgbClr val="E5362B"/>
                </a:solidFill>
              </a:rPr>
              <a:t>freedom</a:t>
            </a:r>
            <a:r>
              <a:rPr lang="de-DE" sz="2000" dirty="0">
                <a:solidFill>
                  <a:srgbClr val="E5362B"/>
                </a:solidFill>
              </a:rPr>
              <a:t> </a:t>
            </a:r>
            <a:r>
              <a:rPr lang="de-DE" sz="2000" dirty="0" err="1">
                <a:solidFill>
                  <a:srgbClr val="E5362B"/>
                </a:solidFill>
              </a:rPr>
              <a:t>of</a:t>
            </a:r>
            <a:r>
              <a:rPr lang="de-DE" sz="2000" dirty="0">
                <a:solidFill>
                  <a:srgbClr val="E5362B"/>
                </a:solidFill>
              </a:rPr>
              <a:t> </a:t>
            </a:r>
            <a:r>
              <a:rPr lang="de-DE" sz="2000" dirty="0" err="1">
                <a:solidFill>
                  <a:srgbClr val="E5362B"/>
                </a:solidFill>
              </a:rPr>
              <a:t>expression</a:t>
            </a:r>
            <a:r>
              <a:rPr lang="de-DE" sz="2000" dirty="0">
                <a:solidFill>
                  <a:srgbClr val="E5362B"/>
                </a:solidFill>
              </a:rPr>
              <a:t> </a:t>
            </a:r>
            <a:r>
              <a:rPr lang="de-DE" sz="2000" dirty="0" err="1">
                <a:solidFill>
                  <a:srgbClr val="E5362B"/>
                </a:solidFill>
              </a:rPr>
              <a:t>means</a:t>
            </a:r>
            <a:r>
              <a:rPr lang="de-DE" sz="2000" dirty="0">
                <a:solidFill>
                  <a:srgbClr val="E5362B"/>
                </a:solidFill>
              </a:rPr>
              <a:t> </a:t>
            </a:r>
            <a:r>
              <a:rPr lang="de-DE" sz="2000" dirty="0" err="1">
                <a:solidFill>
                  <a:srgbClr val="E5362B"/>
                </a:solidFill>
              </a:rPr>
              <a:t>and</a:t>
            </a:r>
            <a:r>
              <a:rPr lang="de-DE" sz="2000" dirty="0">
                <a:solidFill>
                  <a:srgbClr val="E5362B"/>
                </a:solidFill>
              </a:rPr>
              <a:t> </a:t>
            </a:r>
            <a:r>
              <a:rPr lang="de-DE" sz="2000" dirty="0" err="1">
                <a:solidFill>
                  <a:srgbClr val="E5362B"/>
                </a:solidFill>
              </a:rPr>
              <a:t>how</a:t>
            </a:r>
            <a:r>
              <a:rPr lang="de-DE" sz="2000" dirty="0">
                <a:solidFill>
                  <a:srgbClr val="E5362B"/>
                </a:solidFill>
              </a:rPr>
              <a:t> </a:t>
            </a:r>
            <a:r>
              <a:rPr lang="de-DE" sz="2000" dirty="0" err="1">
                <a:solidFill>
                  <a:srgbClr val="E5362B"/>
                </a:solidFill>
              </a:rPr>
              <a:t>it</a:t>
            </a:r>
            <a:r>
              <a:rPr lang="de-DE" sz="2000" dirty="0">
                <a:solidFill>
                  <a:srgbClr val="E5362B"/>
                </a:solidFill>
              </a:rPr>
              <a:t> </a:t>
            </a:r>
            <a:r>
              <a:rPr lang="de-DE" sz="2000" dirty="0" err="1">
                <a:solidFill>
                  <a:srgbClr val="E5362B"/>
                </a:solidFill>
              </a:rPr>
              <a:t>is</a:t>
            </a:r>
            <a:r>
              <a:rPr lang="de-DE" sz="2000" dirty="0">
                <a:solidFill>
                  <a:srgbClr val="E5362B"/>
                </a:solidFill>
              </a:rPr>
              <a:t> </a:t>
            </a:r>
            <a:r>
              <a:rPr lang="de-DE" sz="2000" dirty="0" err="1">
                <a:solidFill>
                  <a:srgbClr val="E5362B"/>
                </a:solidFill>
              </a:rPr>
              <a:t>regulated</a:t>
            </a:r>
            <a:endParaRPr sz="2000" dirty="0">
              <a:solidFill>
                <a:srgbClr val="E5362B"/>
              </a:solidFill>
            </a:endParaRPr>
          </a:p>
          <a:p>
            <a:pPr marL="457200" lvl="0" indent="-355600" algn="l" rtl="0">
              <a:spcBef>
                <a:spcPts val="0"/>
              </a:spcBef>
              <a:spcAft>
                <a:spcPts val="0"/>
              </a:spcAft>
              <a:buClr>
                <a:srgbClr val="E5362B"/>
              </a:buClr>
              <a:buSzPts val="2000"/>
              <a:buChar char="●"/>
            </a:pPr>
            <a:r>
              <a:rPr lang="de-DE" sz="2000" dirty="0" err="1">
                <a:solidFill>
                  <a:srgbClr val="E5362B"/>
                </a:solidFill>
              </a:rPr>
              <a:t>equipping</a:t>
            </a:r>
            <a:r>
              <a:rPr lang="de-DE" sz="2000" dirty="0">
                <a:solidFill>
                  <a:srgbClr val="E5362B"/>
                </a:solidFill>
              </a:rPr>
              <a:t> </a:t>
            </a:r>
            <a:r>
              <a:rPr lang="de-DE" sz="2000" dirty="0" err="1">
                <a:solidFill>
                  <a:srgbClr val="E5362B"/>
                </a:solidFill>
              </a:rPr>
              <a:t>the</a:t>
            </a:r>
            <a:r>
              <a:rPr lang="de-DE" sz="2000" dirty="0">
                <a:solidFill>
                  <a:srgbClr val="E5362B"/>
                </a:solidFill>
              </a:rPr>
              <a:t> </a:t>
            </a:r>
            <a:r>
              <a:rPr lang="de-DE" sz="2000" dirty="0" err="1">
                <a:solidFill>
                  <a:srgbClr val="E5362B"/>
                </a:solidFill>
              </a:rPr>
              <a:t>students</a:t>
            </a:r>
            <a:r>
              <a:rPr lang="de-DE" sz="2000" dirty="0">
                <a:solidFill>
                  <a:srgbClr val="E5362B"/>
                </a:solidFill>
              </a:rPr>
              <a:t> </a:t>
            </a:r>
            <a:r>
              <a:rPr lang="de-DE" sz="2000" dirty="0" err="1">
                <a:solidFill>
                  <a:srgbClr val="E5362B"/>
                </a:solidFill>
              </a:rPr>
              <a:t>with</a:t>
            </a:r>
            <a:r>
              <a:rPr lang="de-DE" sz="2000" dirty="0">
                <a:solidFill>
                  <a:srgbClr val="E5362B"/>
                </a:solidFill>
              </a:rPr>
              <a:t> </a:t>
            </a:r>
            <a:r>
              <a:rPr lang="de-DE" sz="2000" dirty="0" err="1">
                <a:solidFill>
                  <a:srgbClr val="E5362B"/>
                </a:solidFill>
              </a:rPr>
              <a:t>the</a:t>
            </a:r>
            <a:r>
              <a:rPr lang="de-DE" sz="2000" dirty="0">
                <a:solidFill>
                  <a:srgbClr val="E5362B"/>
                </a:solidFill>
              </a:rPr>
              <a:t> </a:t>
            </a:r>
            <a:r>
              <a:rPr lang="de-DE" sz="2000" dirty="0" err="1">
                <a:solidFill>
                  <a:srgbClr val="E5362B"/>
                </a:solidFill>
              </a:rPr>
              <a:t>knowledge</a:t>
            </a:r>
            <a:r>
              <a:rPr lang="de-DE" sz="2000" dirty="0">
                <a:solidFill>
                  <a:srgbClr val="E5362B"/>
                </a:solidFill>
              </a:rPr>
              <a:t> </a:t>
            </a:r>
            <a:r>
              <a:rPr lang="de-DE" sz="2000" dirty="0" err="1">
                <a:solidFill>
                  <a:srgbClr val="E5362B"/>
                </a:solidFill>
              </a:rPr>
              <a:t>to</a:t>
            </a:r>
            <a:r>
              <a:rPr lang="de-DE" sz="2000" dirty="0">
                <a:solidFill>
                  <a:srgbClr val="E5362B"/>
                </a:solidFill>
              </a:rPr>
              <a:t> </a:t>
            </a:r>
            <a:r>
              <a:rPr lang="de-DE" sz="2000" dirty="0" err="1">
                <a:solidFill>
                  <a:srgbClr val="E5362B"/>
                </a:solidFill>
              </a:rPr>
              <a:t>understand</a:t>
            </a:r>
            <a:r>
              <a:rPr lang="de-DE" sz="2000" dirty="0">
                <a:solidFill>
                  <a:srgbClr val="E5362B"/>
                </a:solidFill>
              </a:rPr>
              <a:t> </a:t>
            </a:r>
            <a:r>
              <a:rPr lang="de-DE" sz="2000" dirty="0" err="1">
                <a:solidFill>
                  <a:srgbClr val="E5362B"/>
                </a:solidFill>
              </a:rPr>
              <a:t>and</a:t>
            </a:r>
            <a:r>
              <a:rPr lang="de-DE" sz="2000" dirty="0">
                <a:solidFill>
                  <a:srgbClr val="E5362B"/>
                </a:solidFill>
              </a:rPr>
              <a:t> </a:t>
            </a:r>
            <a:r>
              <a:rPr lang="de-DE" sz="2000" dirty="0" err="1">
                <a:solidFill>
                  <a:srgbClr val="E5362B"/>
                </a:solidFill>
              </a:rPr>
              <a:t>claim</a:t>
            </a:r>
            <a:r>
              <a:rPr lang="de-DE" sz="2000" dirty="0">
                <a:solidFill>
                  <a:srgbClr val="E5362B"/>
                </a:solidFill>
              </a:rPr>
              <a:t> </a:t>
            </a:r>
            <a:r>
              <a:rPr lang="de-DE" sz="2000" dirty="0" err="1">
                <a:solidFill>
                  <a:srgbClr val="E5362B"/>
                </a:solidFill>
              </a:rPr>
              <a:t>their</a:t>
            </a:r>
            <a:r>
              <a:rPr lang="de-DE" sz="2000" dirty="0">
                <a:solidFill>
                  <a:srgbClr val="E5362B"/>
                </a:solidFill>
              </a:rPr>
              <a:t> </a:t>
            </a:r>
            <a:r>
              <a:rPr lang="de-DE" sz="2000" dirty="0" err="1">
                <a:solidFill>
                  <a:srgbClr val="E5362B"/>
                </a:solidFill>
              </a:rPr>
              <a:t>right</a:t>
            </a:r>
            <a:r>
              <a:rPr lang="de-DE" sz="2000" dirty="0">
                <a:solidFill>
                  <a:srgbClr val="E5362B"/>
                </a:solidFill>
              </a:rPr>
              <a:t> </a:t>
            </a:r>
            <a:r>
              <a:rPr lang="de-DE" sz="2000" dirty="0" err="1">
                <a:solidFill>
                  <a:srgbClr val="E5362B"/>
                </a:solidFill>
              </a:rPr>
              <a:t>to</a:t>
            </a:r>
            <a:r>
              <a:rPr lang="de-DE" sz="2000" dirty="0">
                <a:solidFill>
                  <a:srgbClr val="E5362B"/>
                </a:solidFill>
              </a:rPr>
              <a:t> </a:t>
            </a:r>
            <a:r>
              <a:rPr lang="de-DE" sz="2000" dirty="0" err="1">
                <a:solidFill>
                  <a:srgbClr val="E5362B"/>
                </a:solidFill>
              </a:rPr>
              <a:t>freedom</a:t>
            </a:r>
            <a:r>
              <a:rPr lang="de-DE" sz="2000" dirty="0">
                <a:solidFill>
                  <a:srgbClr val="E5362B"/>
                </a:solidFill>
              </a:rPr>
              <a:t> </a:t>
            </a:r>
            <a:r>
              <a:rPr lang="de-DE" sz="2000" dirty="0" err="1">
                <a:solidFill>
                  <a:srgbClr val="E5362B"/>
                </a:solidFill>
              </a:rPr>
              <a:t>of</a:t>
            </a:r>
            <a:r>
              <a:rPr lang="de-DE" sz="2000" dirty="0">
                <a:solidFill>
                  <a:srgbClr val="E5362B"/>
                </a:solidFill>
              </a:rPr>
              <a:t> </a:t>
            </a:r>
            <a:r>
              <a:rPr lang="de-DE" sz="2000" dirty="0" err="1">
                <a:solidFill>
                  <a:srgbClr val="E5362B"/>
                </a:solidFill>
              </a:rPr>
              <a:t>expression</a:t>
            </a:r>
            <a:r>
              <a:rPr lang="de-DE" sz="2000" dirty="0">
                <a:solidFill>
                  <a:srgbClr val="E5362B"/>
                </a:solidFill>
              </a:rPr>
              <a:t> </a:t>
            </a:r>
            <a:r>
              <a:rPr lang="de-DE" sz="2000" dirty="0" err="1">
                <a:solidFill>
                  <a:srgbClr val="E5362B"/>
                </a:solidFill>
              </a:rPr>
              <a:t>as</a:t>
            </a:r>
            <a:r>
              <a:rPr lang="de-DE" sz="2000" dirty="0">
                <a:solidFill>
                  <a:srgbClr val="E5362B"/>
                </a:solidFill>
              </a:rPr>
              <a:t> a fundamental human </a:t>
            </a:r>
            <a:r>
              <a:rPr lang="de-DE" sz="2000" dirty="0" err="1">
                <a:solidFill>
                  <a:srgbClr val="E5362B"/>
                </a:solidFill>
              </a:rPr>
              <a:t>right</a:t>
            </a:r>
            <a:r>
              <a:rPr lang="de-DE" sz="2000" dirty="0">
                <a:solidFill>
                  <a:srgbClr val="E5362B"/>
                </a:solidFill>
              </a:rPr>
              <a:t> </a:t>
            </a:r>
            <a:r>
              <a:rPr lang="de-DE" sz="2000" dirty="0" err="1">
                <a:solidFill>
                  <a:srgbClr val="E5362B"/>
                </a:solidFill>
              </a:rPr>
              <a:t>as</a:t>
            </a:r>
            <a:r>
              <a:rPr lang="de-DE" sz="2000" dirty="0">
                <a:solidFill>
                  <a:srgbClr val="E5362B"/>
                </a:solidFill>
              </a:rPr>
              <a:t> </a:t>
            </a:r>
            <a:r>
              <a:rPr lang="de-DE" sz="2000" dirty="0" err="1">
                <a:solidFill>
                  <a:srgbClr val="E5362B"/>
                </a:solidFill>
              </a:rPr>
              <a:t>well</a:t>
            </a:r>
            <a:r>
              <a:rPr lang="de-DE" sz="2000" dirty="0">
                <a:solidFill>
                  <a:srgbClr val="E5362B"/>
                </a:solidFill>
              </a:rPr>
              <a:t> an </a:t>
            </a:r>
            <a:r>
              <a:rPr lang="de-DE" sz="2000" dirty="0" err="1">
                <a:solidFill>
                  <a:srgbClr val="E5362B"/>
                </a:solidFill>
              </a:rPr>
              <a:t>important</a:t>
            </a:r>
            <a:r>
              <a:rPr lang="de-DE" sz="2000" dirty="0">
                <a:solidFill>
                  <a:srgbClr val="E5362B"/>
                </a:solidFill>
              </a:rPr>
              <a:t> </a:t>
            </a:r>
            <a:r>
              <a:rPr lang="de-DE" sz="2000" dirty="0" err="1">
                <a:solidFill>
                  <a:srgbClr val="E5362B"/>
                </a:solidFill>
              </a:rPr>
              <a:t>resource</a:t>
            </a:r>
            <a:r>
              <a:rPr lang="de-DE" sz="2000" dirty="0">
                <a:solidFill>
                  <a:srgbClr val="E5362B"/>
                </a:solidFill>
              </a:rPr>
              <a:t> </a:t>
            </a:r>
            <a:r>
              <a:rPr lang="de-DE" sz="2000" dirty="0" err="1">
                <a:solidFill>
                  <a:srgbClr val="E5362B"/>
                </a:solidFill>
              </a:rPr>
              <a:t>for</a:t>
            </a:r>
            <a:r>
              <a:rPr lang="de-DE" sz="2000" dirty="0">
                <a:solidFill>
                  <a:srgbClr val="E5362B"/>
                </a:solidFill>
              </a:rPr>
              <a:t> </a:t>
            </a:r>
            <a:r>
              <a:rPr lang="de-DE" sz="2000" dirty="0" err="1">
                <a:solidFill>
                  <a:srgbClr val="E5362B"/>
                </a:solidFill>
              </a:rPr>
              <a:t>democratic</a:t>
            </a:r>
            <a:r>
              <a:rPr lang="de-DE" sz="2000" dirty="0">
                <a:solidFill>
                  <a:srgbClr val="E5362B"/>
                </a:solidFill>
              </a:rPr>
              <a:t> </a:t>
            </a:r>
            <a:r>
              <a:rPr lang="de-DE" sz="2000" dirty="0" err="1">
                <a:solidFill>
                  <a:srgbClr val="E5362B"/>
                </a:solidFill>
              </a:rPr>
              <a:t>societies</a:t>
            </a:r>
            <a:endParaRPr sz="2000" dirty="0">
              <a:solidFill>
                <a:srgbClr val="E5362B"/>
              </a:solidFill>
            </a:endParaRPr>
          </a:p>
          <a:p>
            <a:pPr marL="0" lvl="0" indent="0" algn="l" rtl="0">
              <a:spcBef>
                <a:spcPts val="0"/>
              </a:spcBef>
              <a:spcAft>
                <a:spcPts val="0"/>
              </a:spcAft>
              <a:buNone/>
            </a:pPr>
            <a:endParaRPr sz="2000" dirty="0"/>
          </a:p>
          <a:p>
            <a:pPr marL="0" lvl="0" indent="0" algn="just" rtl="0">
              <a:lnSpc>
                <a:spcPct val="100000"/>
              </a:lnSpc>
              <a:spcBef>
                <a:spcPts val="300"/>
              </a:spcBef>
              <a:spcAft>
                <a:spcPts val="0"/>
              </a:spcAft>
              <a:buClr>
                <a:schemeClr val="dk1"/>
              </a:buClr>
              <a:buSzPts val="1100"/>
              <a:buFont typeface="Arial"/>
              <a:buNone/>
            </a:pPr>
            <a:r>
              <a:rPr lang="de-DE" sz="2000" dirty="0">
                <a:solidFill>
                  <a:schemeClr val="dk1"/>
                </a:solidFill>
              </a:rPr>
              <a:t>→ </a:t>
            </a:r>
            <a:r>
              <a:rPr lang="de-DE" sz="2000" dirty="0" err="1">
                <a:solidFill>
                  <a:schemeClr val="dk1"/>
                </a:solidFill>
              </a:rPr>
              <a:t>both</a:t>
            </a:r>
            <a:r>
              <a:rPr lang="de-DE" sz="2000" dirty="0">
                <a:solidFill>
                  <a:schemeClr val="dk1"/>
                </a:solidFill>
              </a:rPr>
              <a:t> </a:t>
            </a:r>
            <a:r>
              <a:rPr lang="de-DE" sz="2000" dirty="0" err="1">
                <a:solidFill>
                  <a:schemeClr val="dk1"/>
                </a:solidFill>
              </a:rPr>
              <a:t>internationally</a:t>
            </a:r>
            <a:r>
              <a:rPr lang="de-DE" sz="2000" dirty="0">
                <a:solidFill>
                  <a:schemeClr val="dk1"/>
                </a:solidFill>
              </a:rPr>
              <a:t> </a:t>
            </a:r>
            <a:r>
              <a:rPr lang="de-DE" sz="2000" dirty="0" err="1">
                <a:solidFill>
                  <a:schemeClr val="dk1"/>
                </a:solidFill>
              </a:rPr>
              <a:t>and</a:t>
            </a:r>
            <a:r>
              <a:rPr lang="de-DE" sz="2000" dirty="0">
                <a:solidFill>
                  <a:schemeClr val="dk1"/>
                </a:solidFill>
              </a:rPr>
              <a:t> </a:t>
            </a:r>
            <a:r>
              <a:rPr lang="de-DE" sz="2000" dirty="0" err="1">
                <a:solidFill>
                  <a:schemeClr val="dk1"/>
                </a:solidFill>
              </a:rPr>
              <a:t>nationally</a:t>
            </a:r>
            <a:r>
              <a:rPr lang="de-DE" sz="2000" dirty="0">
                <a:solidFill>
                  <a:schemeClr val="dk1"/>
                </a:solidFill>
              </a:rPr>
              <a:t>, </a:t>
            </a:r>
            <a:r>
              <a:rPr lang="de-DE" sz="2000" dirty="0" err="1">
                <a:solidFill>
                  <a:schemeClr val="dk1"/>
                </a:solidFill>
              </a:rPr>
              <a:t>there</a:t>
            </a:r>
            <a:r>
              <a:rPr lang="de-DE" sz="2000" dirty="0">
                <a:solidFill>
                  <a:schemeClr val="dk1"/>
                </a:solidFill>
              </a:rPr>
              <a:t> </a:t>
            </a:r>
            <a:r>
              <a:rPr lang="de-DE" sz="2000" dirty="0" err="1">
                <a:solidFill>
                  <a:schemeClr val="dk1"/>
                </a:solidFill>
              </a:rPr>
              <a:t>are</a:t>
            </a:r>
            <a:r>
              <a:rPr lang="de-DE" sz="2000" dirty="0">
                <a:solidFill>
                  <a:schemeClr val="dk1"/>
                </a:solidFill>
              </a:rPr>
              <a:t> different </a:t>
            </a:r>
            <a:r>
              <a:rPr lang="de-DE" sz="2000" dirty="0" err="1">
                <a:solidFill>
                  <a:schemeClr val="dk1"/>
                </a:solidFill>
              </a:rPr>
              <a:t>regulations</a:t>
            </a:r>
            <a:r>
              <a:rPr lang="de-DE" sz="2000" dirty="0">
                <a:solidFill>
                  <a:schemeClr val="dk1"/>
                </a:solidFill>
              </a:rPr>
              <a:t> such </a:t>
            </a:r>
            <a:r>
              <a:rPr lang="de-DE" sz="2000" dirty="0" err="1">
                <a:solidFill>
                  <a:schemeClr val="dk1"/>
                </a:solidFill>
              </a:rPr>
              <a:t>as</a:t>
            </a:r>
            <a:r>
              <a:rPr lang="de-DE" sz="2000" dirty="0">
                <a:solidFill>
                  <a:schemeClr val="dk1"/>
                </a:solidFill>
              </a:rPr>
              <a:t> </a:t>
            </a:r>
            <a:r>
              <a:rPr lang="de-DE" sz="2000" dirty="0" err="1">
                <a:solidFill>
                  <a:schemeClr val="dk1"/>
                </a:solidFill>
              </a:rPr>
              <a:t>the</a:t>
            </a:r>
            <a:r>
              <a:rPr lang="de-DE" sz="2000" dirty="0">
                <a:solidFill>
                  <a:schemeClr val="dk1"/>
                </a:solidFill>
              </a:rPr>
              <a:t> Basic Law, </a:t>
            </a:r>
            <a:r>
              <a:rPr lang="de-DE" sz="2000" dirty="0" err="1">
                <a:solidFill>
                  <a:schemeClr val="dk1"/>
                </a:solidFill>
              </a:rPr>
              <a:t>the</a:t>
            </a:r>
            <a:r>
              <a:rPr lang="de-DE" sz="2000" dirty="0">
                <a:solidFill>
                  <a:schemeClr val="dk1"/>
                </a:solidFill>
              </a:rPr>
              <a:t> </a:t>
            </a:r>
            <a:r>
              <a:rPr lang="de-DE" sz="2000" dirty="0" err="1">
                <a:solidFill>
                  <a:schemeClr val="dk1"/>
                </a:solidFill>
              </a:rPr>
              <a:t>Constitution</a:t>
            </a:r>
            <a:r>
              <a:rPr lang="de-DE" sz="2000" dirty="0">
                <a:solidFill>
                  <a:schemeClr val="dk1"/>
                </a:solidFill>
              </a:rPr>
              <a:t>, </a:t>
            </a:r>
            <a:r>
              <a:rPr lang="de-DE" sz="2000" dirty="0" err="1">
                <a:solidFill>
                  <a:schemeClr val="dk1"/>
                </a:solidFill>
              </a:rPr>
              <a:t>the</a:t>
            </a:r>
            <a:r>
              <a:rPr lang="de-DE" sz="2000" dirty="0">
                <a:solidFill>
                  <a:schemeClr val="dk1"/>
                </a:solidFill>
              </a:rPr>
              <a:t> </a:t>
            </a:r>
            <a:r>
              <a:rPr lang="de-DE" sz="2000" dirty="0" err="1">
                <a:solidFill>
                  <a:schemeClr val="dk1"/>
                </a:solidFill>
              </a:rPr>
              <a:t>Declaration</a:t>
            </a:r>
            <a:r>
              <a:rPr lang="de-DE" sz="2000" dirty="0">
                <a:solidFill>
                  <a:schemeClr val="dk1"/>
                </a:solidFill>
              </a:rPr>
              <a:t> </a:t>
            </a:r>
            <a:r>
              <a:rPr lang="de-DE" sz="2000" dirty="0" err="1">
                <a:solidFill>
                  <a:schemeClr val="dk1"/>
                </a:solidFill>
              </a:rPr>
              <a:t>of</a:t>
            </a:r>
            <a:r>
              <a:rPr lang="de-DE" sz="2000" dirty="0">
                <a:solidFill>
                  <a:schemeClr val="dk1"/>
                </a:solidFill>
              </a:rPr>
              <a:t> Human </a:t>
            </a:r>
            <a:r>
              <a:rPr lang="de-DE" sz="2000" dirty="0" err="1">
                <a:solidFill>
                  <a:schemeClr val="dk1"/>
                </a:solidFill>
              </a:rPr>
              <a:t>Rights</a:t>
            </a:r>
            <a:r>
              <a:rPr lang="de-DE" sz="2000" dirty="0">
                <a:solidFill>
                  <a:schemeClr val="dk1"/>
                </a:solidFill>
              </a:rPr>
              <a:t>, </a:t>
            </a:r>
            <a:r>
              <a:rPr lang="de-DE" sz="2000" dirty="0" err="1">
                <a:solidFill>
                  <a:schemeClr val="dk1"/>
                </a:solidFill>
              </a:rPr>
              <a:t>which</a:t>
            </a:r>
            <a:r>
              <a:rPr lang="de-DE" sz="2000" dirty="0">
                <a:solidFill>
                  <a:schemeClr val="dk1"/>
                </a:solidFill>
              </a:rPr>
              <a:t> </a:t>
            </a:r>
            <a:r>
              <a:rPr lang="de-DE" sz="2000" dirty="0" err="1">
                <a:solidFill>
                  <a:schemeClr val="dk1"/>
                </a:solidFill>
              </a:rPr>
              <a:t>more</a:t>
            </a:r>
            <a:r>
              <a:rPr lang="de-DE" sz="2000" dirty="0">
                <a:solidFill>
                  <a:schemeClr val="dk1"/>
                </a:solidFill>
              </a:rPr>
              <a:t> </a:t>
            </a:r>
            <a:r>
              <a:rPr lang="de-DE" sz="2000" dirty="0" err="1">
                <a:solidFill>
                  <a:schemeClr val="dk1"/>
                </a:solidFill>
              </a:rPr>
              <a:t>precisely</a:t>
            </a:r>
            <a:r>
              <a:rPr lang="de-DE" sz="2000" dirty="0">
                <a:solidFill>
                  <a:schemeClr val="dk1"/>
                </a:solidFill>
              </a:rPr>
              <a:t> </a:t>
            </a:r>
            <a:r>
              <a:rPr lang="de-DE" sz="2000" dirty="0" err="1">
                <a:solidFill>
                  <a:schemeClr val="dk1"/>
                </a:solidFill>
              </a:rPr>
              <a:t>define</a:t>
            </a:r>
            <a:r>
              <a:rPr lang="de-DE" sz="2000" dirty="0">
                <a:solidFill>
                  <a:schemeClr val="dk1"/>
                </a:solidFill>
              </a:rPr>
              <a:t> </a:t>
            </a:r>
            <a:r>
              <a:rPr lang="de-DE" sz="2000" dirty="0" err="1">
                <a:solidFill>
                  <a:schemeClr val="dk1"/>
                </a:solidFill>
              </a:rPr>
              <a:t>the</a:t>
            </a:r>
            <a:r>
              <a:rPr lang="de-DE" sz="2000" dirty="0">
                <a:solidFill>
                  <a:schemeClr val="dk1"/>
                </a:solidFill>
              </a:rPr>
              <a:t> </a:t>
            </a:r>
            <a:r>
              <a:rPr lang="de-DE" sz="2000" dirty="0" err="1">
                <a:solidFill>
                  <a:schemeClr val="dk1"/>
                </a:solidFill>
              </a:rPr>
              <a:t>right</a:t>
            </a:r>
            <a:r>
              <a:rPr lang="de-DE" sz="2000" dirty="0">
                <a:solidFill>
                  <a:schemeClr val="dk1"/>
                </a:solidFill>
              </a:rPr>
              <a:t> </a:t>
            </a:r>
            <a:r>
              <a:rPr lang="de-DE" sz="2000" dirty="0" err="1">
                <a:solidFill>
                  <a:schemeClr val="dk1"/>
                </a:solidFill>
              </a:rPr>
              <a:t>to</a:t>
            </a:r>
            <a:r>
              <a:rPr lang="de-DE" sz="2000" dirty="0">
                <a:solidFill>
                  <a:schemeClr val="dk1"/>
                </a:solidFill>
              </a:rPr>
              <a:t> </a:t>
            </a:r>
            <a:r>
              <a:rPr lang="de-DE" sz="2000" dirty="0" err="1">
                <a:solidFill>
                  <a:schemeClr val="dk1"/>
                </a:solidFill>
              </a:rPr>
              <a:t>freedom</a:t>
            </a:r>
            <a:r>
              <a:rPr lang="de-DE" sz="2000" dirty="0">
                <a:solidFill>
                  <a:schemeClr val="dk1"/>
                </a:solidFill>
              </a:rPr>
              <a:t> </a:t>
            </a:r>
            <a:r>
              <a:rPr lang="de-DE" sz="2000" dirty="0" err="1">
                <a:solidFill>
                  <a:schemeClr val="dk1"/>
                </a:solidFill>
              </a:rPr>
              <a:t>of</a:t>
            </a:r>
            <a:r>
              <a:rPr lang="de-DE" sz="2000" dirty="0">
                <a:solidFill>
                  <a:schemeClr val="dk1"/>
                </a:solidFill>
              </a:rPr>
              <a:t> </a:t>
            </a:r>
            <a:r>
              <a:rPr lang="de-DE" sz="2000" dirty="0" err="1">
                <a:solidFill>
                  <a:schemeClr val="dk1"/>
                </a:solidFill>
              </a:rPr>
              <a:t>expression</a:t>
            </a:r>
            <a:r>
              <a:rPr lang="de-DE" sz="2000" dirty="0">
                <a:solidFill>
                  <a:schemeClr val="dk1"/>
                </a:solidFill>
              </a:rPr>
              <a:t> </a:t>
            </a:r>
            <a:r>
              <a:rPr lang="de-DE" sz="2000" dirty="0" err="1">
                <a:solidFill>
                  <a:schemeClr val="dk1"/>
                </a:solidFill>
              </a:rPr>
              <a:t>and</a:t>
            </a:r>
            <a:r>
              <a:rPr lang="de-DE" sz="2000" dirty="0">
                <a:solidFill>
                  <a:schemeClr val="dk1"/>
                </a:solidFill>
              </a:rPr>
              <a:t> also </a:t>
            </a:r>
            <a:r>
              <a:rPr lang="de-DE" sz="2000" dirty="0" err="1">
                <a:solidFill>
                  <a:schemeClr val="dk1"/>
                </a:solidFill>
              </a:rPr>
              <a:t>set</a:t>
            </a:r>
            <a:r>
              <a:rPr lang="de-DE" sz="2000" dirty="0">
                <a:solidFill>
                  <a:schemeClr val="dk1"/>
                </a:solidFill>
              </a:rPr>
              <a:t> </a:t>
            </a:r>
            <a:r>
              <a:rPr lang="de-DE" sz="2000" dirty="0" err="1">
                <a:solidFill>
                  <a:schemeClr val="dk1"/>
                </a:solidFill>
              </a:rPr>
              <a:t>its</a:t>
            </a:r>
            <a:r>
              <a:rPr lang="de-DE" sz="2000" dirty="0">
                <a:solidFill>
                  <a:schemeClr val="dk1"/>
                </a:solidFill>
              </a:rPr>
              <a:t> </a:t>
            </a:r>
            <a:r>
              <a:rPr lang="de-DE" sz="2000" dirty="0" err="1">
                <a:solidFill>
                  <a:schemeClr val="dk1"/>
                </a:solidFill>
              </a:rPr>
              <a:t>limits</a:t>
            </a:r>
            <a:endParaRPr sz="2000" dirty="0">
              <a:solidFill>
                <a:schemeClr val="dk1"/>
              </a:solidFill>
            </a:endParaRPr>
          </a:p>
          <a:p>
            <a:pPr marL="457200" lvl="0" indent="0" algn="l" rtl="0">
              <a:spcBef>
                <a:spcPts val="1200"/>
              </a:spcBef>
              <a:spcAft>
                <a:spcPts val="0"/>
              </a:spcAft>
              <a:buNone/>
            </a:pPr>
            <a:endParaRPr sz="1400" b="1" dirty="0">
              <a:solidFill>
                <a:schemeClr val="dk1"/>
              </a:solidFill>
              <a:latin typeface="Arial"/>
              <a:ea typeface="Arial"/>
              <a:cs typeface="Arial"/>
              <a:sym typeface="Arial"/>
            </a:endParaRPr>
          </a:p>
        </p:txBody>
      </p:sp>
      <p:sp>
        <p:nvSpPr>
          <p:cNvPr id="411" name="Google Shape;411;gf21e7843ed_0_53"/>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DE"/>
              <a:t>5</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415"/>
        <p:cNvGrpSpPr/>
        <p:nvPr/>
      </p:nvGrpSpPr>
      <p:grpSpPr>
        <a:xfrm>
          <a:off x="0" y="0"/>
          <a:ext cx="0" cy="0"/>
          <a:chOff x="0" y="0"/>
          <a:chExt cx="0" cy="0"/>
        </a:xfrm>
      </p:grpSpPr>
      <p:sp>
        <p:nvSpPr>
          <p:cNvPr id="416" name="Google Shape;416;gf0b8c5e5f5_0_119"/>
          <p:cNvSpPr txBox="1">
            <a:spLocks noGrp="1"/>
          </p:cNvSpPr>
          <p:nvPr>
            <p:ph type="title"/>
          </p:nvPr>
        </p:nvSpPr>
        <p:spPr>
          <a:xfrm>
            <a:off x="280050" y="178500"/>
            <a:ext cx="68028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de-DE" sz="2400"/>
              <a:t>Controversial Issues II: Freedom of Speech</a:t>
            </a:r>
            <a:endParaRPr sz="2400"/>
          </a:p>
        </p:txBody>
      </p:sp>
      <p:sp>
        <p:nvSpPr>
          <p:cNvPr id="417" name="Google Shape;417;gf0b8c5e5f5_0_119"/>
          <p:cNvSpPr txBox="1">
            <a:spLocks noGrp="1"/>
          </p:cNvSpPr>
          <p:nvPr>
            <p:ph type="body" idx="1"/>
          </p:nvPr>
        </p:nvSpPr>
        <p:spPr>
          <a:xfrm>
            <a:off x="1566041" y="737857"/>
            <a:ext cx="7390060" cy="3903110"/>
          </a:xfrm>
          <a:prstGeom prst="rect">
            <a:avLst/>
          </a:prstGeom>
          <a:noFill/>
          <a:ln>
            <a:noFill/>
          </a:ln>
        </p:spPr>
        <p:txBody>
          <a:bodyPr spcFirstLastPara="1" wrap="square" lIns="91425" tIns="91425" rIns="91425" bIns="91425" anchor="t" anchorCtr="0">
            <a:noAutofit/>
          </a:bodyPr>
          <a:lstStyle/>
          <a:p>
            <a:pPr marL="0" lvl="0" indent="0" algn="l" rtl="0">
              <a:spcBef>
                <a:spcPts val="400"/>
              </a:spcBef>
              <a:spcAft>
                <a:spcPts val="0"/>
              </a:spcAft>
              <a:buNone/>
            </a:pPr>
            <a:r>
              <a:rPr lang="de-DE" sz="1600" b="1" dirty="0">
                <a:solidFill>
                  <a:srgbClr val="E5362B"/>
                </a:solidFill>
              </a:rPr>
              <a:t>The fundamental </a:t>
            </a:r>
            <a:r>
              <a:rPr lang="de-DE" sz="1600" b="1" dirty="0" err="1">
                <a:solidFill>
                  <a:srgbClr val="E5362B"/>
                </a:solidFill>
              </a:rPr>
              <a:t>right</a:t>
            </a:r>
            <a:r>
              <a:rPr lang="de-DE" sz="1600" b="1" dirty="0">
                <a:solidFill>
                  <a:srgbClr val="E5362B"/>
                </a:solidFill>
              </a:rPr>
              <a:t> </a:t>
            </a:r>
            <a:r>
              <a:rPr lang="de-DE" sz="1600" b="1" dirty="0" err="1">
                <a:solidFill>
                  <a:srgbClr val="E5362B"/>
                </a:solidFill>
              </a:rPr>
              <a:t>to</a:t>
            </a:r>
            <a:r>
              <a:rPr lang="de-DE" sz="1600" b="1" dirty="0">
                <a:solidFill>
                  <a:srgbClr val="E5362B"/>
                </a:solidFill>
              </a:rPr>
              <a:t> </a:t>
            </a:r>
            <a:r>
              <a:rPr lang="de-DE" sz="1600" b="1" dirty="0" err="1">
                <a:solidFill>
                  <a:srgbClr val="E5362B"/>
                </a:solidFill>
              </a:rPr>
              <a:t>freedom</a:t>
            </a:r>
            <a:r>
              <a:rPr lang="de-DE" sz="1600" b="1" dirty="0">
                <a:solidFill>
                  <a:srgbClr val="E5362B"/>
                </a:solidFill>
              </a:rPr>
              <a:t> </a:t>
            </a:r>
            <a:r>
              <a:rPr lang="de-DE" sz="1600" b="1" dirty="0" err="1">
                <a:solidFill>
                  <a:srgbClr val="E5362B"/>
                </a:solidFill>
              </a:rPr>
              <a:t>of</a:t>
            </a:r>
            <a:r>
              <a:rPr lang="de-DE" sz="1600" b="1" dirty="0">
                <a:solidFill>
                  <a:srgbClr val="E5362B"/>
                </a:solidFill>
              </a:rPr>
              <a:t> </a:t>
            </a:r>
            <a:r>
              <a:rPr lang="de-DE" sz="1600" b="1" dirty="0" err="1">
                <a:solidFill>
                  <a:srgbClr val="E5362B"/>
                </a:solidFill>
              </a:rPr>
              <a:t>expression</a:t>
            </a:r>
            <a:endParaRPr lang="de-DE" sz="1600" b="1" dirty="0">
              <a:solidFill>
                <a:srgbClr val="E5362B"/>
              </a:solidFill>
            </a:endParaRPr>
          </a:p>
          <a:p>
            <a:pPr indent="-355600">
              <a:buSzPts val="2000"/>
            </a:pPr>
            <a:r>
              <a:rPr lang="de-DE" sz="1400" dirty="0" err="1">
                <a:solidFill>
                  <a:schemeClr val="tx1"/>
                </a:solidFill>
              </a:rPr>
              <a:t>guarantees</a:t>
            </a:r>
            <a:r>
              <a:rPr lang="de-DE" sz="1400" dirty="0">
                <a:solidFill>
                  <a:schemeClr val="tx1"/>
                </a:solidFill>
              </a:rPr>
              <a:t> </a:t>
            </a:r>
            <a:r>
              <a:rPr lang="de-DE" sz="1400" dirty="0" err="1">
                <a:solidFill>
                  <a:schemeClr val="tx1"/>
                </a:solidFill>
              </a:rPr>
              <a:t>that</a:t>
            </a:r>
            <a:r>
              <a:rPr lang="de-DE" sz="1400" dirty="0">
                <a:solidFill>
                  <a:schemeClr val="tx1"/>
                </a:solidFill>
              </a:rPr>
              <a:t> </a:t>
            </a:r>
            <a:r>
              <a:rPr lang="de-DE" sz="1400" dirty="0" err="1">
                <a:solidFill>
                  <a:schemeClr val="tx1"/>
                </a:solidFill>
              </a:rPr>
              <a:t>the</a:t>
            </a:r>
            <a:r>
              <a:rPr lang="de-DE" sz="1400" dirty="0">
                <a:solidFill>
                  <a:schemeClr val="tx1"/>
                </a:solidFill>
              </a:rPr>
              <a:t> </a:t>
            </a:r>
            <a:r>
              <a:rPr lang="de-DE" sz="1400" dirty="0" err="1">
                <a:solidFill>
                  <a:schemeClr val="tx1"/>
                </a:solidFill>
              </a:rPr>
              <a:t>state</a:t>
            </a:r>
            <a:r>
              <a:rPr lang="de-DE" sz="1400" dirty="0">
                <a:solidFill>
                  <a:schemeClr val="tx1"/>
                </a:solidFill>
              </a:rPr>
              <a:t> </a:t>
            </a:r>
            <a:r>
              <a:rPr lang="de-DE" sz="1400" dirty="0" err="1">
                <a:solidFill>
                  <a:schemeClr val="tx1"/>
                </a:solidFill>
              </a:rPr>
              <a:t>authority</a:t>
            </a:r>
            <a:r>
              <a:rPr lang="de-DE" sz="1400" dirty="0">
                <a:solidFill>
                  <a:schemeClr val="tx1"/>
                </a:solidFill>
              </a:rPr>
              <a:t> </a:t>
            </a:r>
            <a:r>
              <a:rPr lang="de-DE" sz="1400" dirty="0" err="1">
                <a:solidFill>
                  <a:schemeClr val="tx1"/>
                </a:solidFill>
              </a:rPr>
              <a:t>may</a:t>
            </a:r>
            <a:r>
              <a:rPr lang="de-DE" sz="1400" dirty="0">
                <a:solidFill>
                  <a:schemeClr val="tx1"/>
                </a:solidFill>
              </a:rPr>
              <a:t> not </a:t>
            </a:r>
            <a:r>
              <a:rPr lang="de-DE" sz="1400" dirty="0" err="1">
                <a:solidFill>
                  <a:schemeClr val="tx1"/>
                </a:solidFill>
              </a:rPr>
              <a:t>imprison</a:t>
            </a:r>
            <a:r>
              <a:rPr lang="de-DE" sz="1400" dirty="0">
                <a:solidFill>
                  <a:schemeClr val="tx1"/>
                </a:solidFill>
              </a:rPr>
              <a:t> people </a:t>
            </a:r>
            <a:r>
              <a:rPr lang="de-DE" sz="1400" dirty="0" err="1">
                <a:solidFill>
                  <a:schemeClr val="tx1"/>
                </a:solidFill>
              </a:rPr>
              <a:t>for</a:t>
            </a:r>
            <a:r>
              <a:rPr lang="de-DE" sz="1400" dirty="0">
                <a:solidFill>
                  <a:schemeClr val="tx1"/>
                </a:solidFill>
              </a:rPr>
              <a:t> </a:t>
            </a:r>
            <a:r>
              <a:rPr lang="de-DE" sz="1400" dirty="0" err="1">
                <a:solidFill>
                  <a:schemeClr val="tx1"/>
                </a:solidFill>
              </a:rPr>
              <a:t>their</a:t>
            </a:r>
            <a:r>
              <a:rPr lang="de-DE" sz="1400" dirty="0">
                <a:solidFill>
                  <a:schemeClr val="tx1"/>
                </a:solidFill>
              </a:rPr>
              <a:t> </a:t>
            </a:r>
            <a:r>
              <a:rPr lang="de-DE" sz="1400" dirty="0" err="1">
                <a:solidFill>
                  <a:schemeClr val="tx1"/>
                </a:solidFill>
              </a:rPr>
              <a:t>opinions</a:t>
            </a:r>
            <a:r>
              <a:rPr lang="de-DE" sz="1400" dirty="0">
                <a:solidFill>
                  <a:schemeClr val="tx1"/>
                </a:solidFill>
              </a:rPr>
              <a:t> </a:t>
            </a:r>
            <a:r>
              <a:rPr lang="de-DE" sz="1400" dirty="0" err="1">
                <a:solidFill>
                  <a:schemeClr val="tx1"/>
                </a:solidFill>
              </a:rPr>
              <a:t>or</a:t>
            </a:r>
            <a:r>
              <a:rPr lang="de-DE" sz="1400" dirty="0">
                <a:solidFill>
                  <a:schemeClr val="tx1"/>
                </a:solidFill>
              </a:rPr>
              <a:t> </a:t>
            </a:r>
            <a:r>
              <a:rPr lang="de-DE" sz="1400" dirty="0" err="1">
                <a:solidFill>
                  <a:schemeClr val="tx1"/>
                </a:solidFill>
              </a:rPr>
              <a:t>otherwise</a:t>
            </a:r>
            <a:r>
              <a:rPr lang="de-DE" sz="1400" dirty="0">
                <a:solidFill>
                  <a:schemeClr val="tx1"/>
                </a:solidFill>
              </a:rPr>
              <a:t> </a:t>
            </a:r>
            <a:r>
              <a:rPr lang="de-DE" sz="1400" dirty="0" err="1">
                <a:solidFill>
                  <a:schemeClr val="tx1"/>
                </a:solidFill>
              </a:rPr>
              <a:t>condemn</a:t>
            </a:r>
            <a:r>
              <a:rPr lang="de-DE" sz="1400" dirty="0">
                <a:solidFill>
                  <a:schemeClr val="tx1"/>
                </a:solidFill>
              </a:rPr>
              <a:t> </a:t>
            </a:r>
            <a:r>
              <a:rPr lang="de-DE" sz="1400" dirty="0" err="1">
                <a:solidFill>
                  <a:schemeClr val="tx1"/>
                </a:solidFill>
              </a:rPr>
              <a:t>them</a:t>
            </a:r>
            <a:r>
              <a:rPr lang="de-DE" sz="1400" dirty="0">
                <a:solidFill>
                  <a:schemeClr val="tx1"/>
                </a:solidFill>
              </a:rPr>
              <a:t> - </a:t>
            </a:r>
            <a:r>
              <a:rPr lang="de-DE" sz="1400" dirty="0" err="1">
                <a:solidFill>
                  <a:schemeClr val="tx1"/>
                </a:solidFill>
              </a:rPr>
              <a:t>unless</a:t>
            </a:r>
            <a:r>
              <a:rPr lang="de-DE" sz="1400" dirty="0">
                <a:solidFill>
                  <a:schemeClr val="tx1"/>
                </a:solidFill>
              </a:rPr>
              <a:t> </a:t>
            </a:r>
            <a:r>
              <a:rPr lang="de-DE" sz="1400" dirty="0" err="1">
                <a:solidFill>
                  <a:schemeClr val="tx1"/>
                </a:solidFill>
              </a:rPr>
              <a:t>the</a:t>
            </a:r>
            <a:r>
              <a:rPr lang="de-DE" sz="1400" dirty="0">
                <a:solidFill>
                  <a:schemeClr val="tx1"/>
                </a:solidFill>
              </a:rPr>
              <a:t> </a:t>
            </a:r>
            <a:r>
              <a:rPr lang="de-DE" sz="1400" dirty="0" err="1">
                <a:solidFill>
                  <a:schemeClr val="tx1"/>
                </a:solidFill>
              </a:rPr>
              <a:t>utterances</a:t>
            </a:r>
            <a:r>
              <a:rPr lang="de-DE" sz="1400" dirty="0">
                <a:solidFill>
                  <a:schemeClr val="tx1"/>
                </a:solidFill>
              </a:rPr>
              <a:t> </a:t>
            </a:r>
            <a:r>
              <a:rPr lang="de-DE" sz="1400" dirty="0" err="1">
                <a:solidFill>
                  <a:schemeClr val="tx1"/>
                </a:solidFill>
              </a:rPr>
              <a:t>attack</a:t>
            </a:r>
            <a:r>
              <a:rPr lang="de-DE" sz="1400" dirty="0">
                <a:solidFill>
                  <a:schemeClr val="tx1"/>
                </a:solidFill>
              </a:rPr>
              <a:t> </a:t>
            </a:r>
            <a:r>
              <a:rPr lang="de-DE" sz="1400" dirty="0" err="1">
                <a:solidFill>
                  <a:schemeClr val="tx1"/>
                </a:solidFill>
              </a:rPr>
              <a:t>the</a:t>
            </a:r>
            <a:r>
              <a:rPr lang="de-DE" sz="1400" dirty="0">
                <a:solidFill>
                  <a:schemeClr val="tx1"/>
                </a:solidFill>
              </a:rPr>
              <a:t> </a:t>
            </a:r>
            <a:r>
              <a:rPr lang="de-DE" sz="1400" dirty="0" err="1">
                <a:solidFill>
                  <a:schemeClr val="tx1"/>
                </a:solidFill>
              </a:rPr>
              <a:t>freedom</a:t>
            </a:r>
            <a:r>
              <a:rPr lang="de-DE" sz="1400" dirty="0">
                <a:solidFill>
                  <a:schemeClr val="tx1"/>
                </a:solidFill>
              </a:rPr>
              <a:t> </a:t>
            </a:r>
            <a:r>
              <a:rPr lang="de-DE" sz="1400" dirty="0" err="1">
                <a:solidFill>
                  <a:schemeClr val="tx1"/>
                </a:solidFill>
              </a:rPr>
              <a:t>and</a:t>
            </a:r>
            <a:r>
              <a:rPr lang="de-DE" sz="1400" dirty="0">
                <a:solidFill>
                  <a:schemeClr val="tx1"/>
                </a:solidFill>
              </a:rPr>
              <a:t> </a:t>
            </a:r>
            <a:r>
              <a:rPr lang="de-DE" sz="1400" dirty="0" err="1">
                <a:solidFill>
                  <a:schemeClr val="tx1"/>
                </a:solidFill>
              </a:rPr>
              <a:t>dignity</a:t>
            </a:r>
            <a:r>
              <a:rPr lang="de-DE" sz="1400" dirty="0">
                <a:solidFill>
                  <a:schemeClr val="tx1"/>
                </a:solidFill>
              </a:rPr>
              <a:t> </a:t>
            </a:r>
            <a:r>
              <a:rPr lang="de-DE" sz="1400" dirty="0" err="1">
                <a:solidFill>
                  <a:schemeClr val="tx1"/>
                </a:solidFill>
              </a:rPr>
              <a:t>of</a:t>
            </a:r>
            <a:r>
              <a:rPr lang="de-DE" sz="1400" dirty="0">
                <a:solidFill>
                  <a:schemeClr val="tx1"/>
                </a:solidFill>
              </a:rPr>
              <a:t> </a:t>
            </a:r>
            <a:r>
              <a:rPr lang="de-DE" sz="1400" dirty="0" err="1">
                <a:solidFill>
                  <a:schemeClr val="tx1"/>
                </a:solidFill>
              </a:rPr>
              <a:t>others</a:t>
            </a:r>
            <a:r>
              <a:rPr lang="de-DE" sz="1400" dirty="0">
                <a:solidFill>
                  <a:schemeClr val="tx1"/>
                </a:solidFill>
              </a:rPr>
              <a:t>, </a:t>
            </a:r>
            <a:r>
              <a:rPr lang="de-DE" sz="1400" dirty="0" err="1">
                <a:solidFill>
                  <a:schemeClr val="tx1"/>
                </a:solidFill>
              </a:rPr>
              <a:t>especially</a:t>
            </a:r>
            <a:r>
              <a:rPr lang="de-DE" sz="1400" dirty="0">
                <a:solidFill>
                  <a:schemeClr val="tx1"/>
                </a:solidFill>
              </a:rPr>
              <a:t> </a:t>
            </a:r>
            <a:r>
              <a:rPr lang="de-DE" sz="1400" dirty="0" err="1">
                <a:solidFill>
                  <a:schemeClr val="tx1"/>
                </a:solidFill>
              </a:rPr>
              <a:t>members</a:t>
            </a:r>
            <a:r>
              <a:rPr lang="de-DE" sz="1400" dirty="0">
                <a:solidFill>
                  <a:schemeClr val="tx1"/>
                </a:solidFill>
              </a:rPr>
              <a:t> vulnerable </a:t>
            </a:r>
            <a:r>
              <a:rPr lang="de-DE" sz="1400" dirty="0" err="1">
                <a:solidFill>
                  <a:schemeClr val="tx1"/>
                </a:solidFill>
              </a:rPr>
              <a:t>groups</a:t>
            </a:r>
            <a:endParaRPr sz="1400" dirty="0">
              <a:solidFill>
                <a:schemeClr val="tx1"/>
              </a:solidFill>
            </a:endParaRPr>
          </a:p>
          <a:p>
            <a:pPr indent="-355600">
              <a:buSzPts val="2000"/>
            </a:pPr>
            <a:endParaRPr sz="1400" dirty="0">
              <a:solidFill>
                <a:schemeClr val="tx1"/>
              </a:solidFill>
            </a:endParaRPr>
          </a:p>
          <a:p>
            <a:pPr indent="-355600">
              <a:buSzPts val="2000"/>
            </a:pPr>
            <a:r>
              <a:rPr lang="de-DE" sz="1400" dirty="0" err="1">
                <a:solidFill>
                  <a:schemeClr val="tx1"/>
                </a:solidFill>
              </a:rPr>
              <a:t>insults</a:t>
            </a:r>
            <a:r>
              <a:rPr lang="de-DE" sz="1400" dirty="0">
                <a:solidFill>
                  <a:schemeClr val="tx1"/>
                </a:solidFill>
              </a:rPr>
              <a:t>, </a:t>
            </a:r>
            <a:r>
              <a:rPr lang="de-DE" sz="1400" dirty="0" err="1">
                <a:solidFill>
                  <a:schemeClr val="tx1"/>
                </a:solidFill>
              </a:rPr>
              <a:t>degradations</a:t>
            </a:r>
            <a:r>
              <a:rPr lang="de-DE" sz="1400" dirty="0">
                <a:solidFill>
                  <a:schemeClr val="tx1"/>
                </a:solidFill>
              </a:rPr>
              <a:t> </a:t>
            </a:r>
            <a:r>
              <a:rPr lang="de-DE" sz="1400" dirty="0" err="1">
                <a:solidFill>
                  <a:schemeClr val="tx1"/>
                </a:solidFill>
              </a:rPr>
              <a:t>or</a:t>
            </a:r>
            <a:r>
              <a:rPr lang="de-DE" sz="1400" dirty="0">
                <a:solidFill>
                  <a:schemeClr val="tx1"/>
                </a:solidFill>
              </a:rPr>
              <a:t> </a:t>
            </a:r>
            <a:r>
              <a:rPr lang="de-DE" sz="1400" dirty="0" err="1">
                <a:solidFill>
                  <a:schemeClr val="tx1"/>
                </a:solidFill>
              </a:rPr>
              <a:t>even</a:t>
            </a:r>
            <a:r>
              <a:rPr lang="de-DE" sz="1400" dirty="0">
                <a:solidFill>
                  <a:schemeClr val="tx1"/>
                </a:solidFill>
              </a:rPr>
              <a:t> </a:t>
            </a:r>
            <a:r>
              <a:rPr lang="de-DE" sz="1400" dirty="0" err="1">
                <a:solidFill>
                  <a:schemeClr val="tx1"/>
                </a:solidFill>
              </a:rPr>
              <a:t>seditious</a:t>
            </a:r>
            <a:r>
              <a:rPr lang="de-DE" sz="1400" dirty="0">
                <a:solidFill>
                  <a:schemeClr val="tx1"/>
                </a:solidFill>
              </a:rPr>
              <a:t> </a:t>
            </a:r>
            <a:r>
              <a:rPr lang="de-DE" sz="1400" dirty="0" err="1">
                <a:solidFill>
                  <a:schemeClr val="tx1"/>
                </a:solidFill>
              </a:rPr>
              <a:t>remarks</a:t>
            </a:r>
            <a:r>
              <a:rPr lang="de-DE" sz="1400" dirty="0">
                <a:solidFill>
                  <a:schemeClr val="tx1"/>
                </a:solidFill>
              </a:rPr>
              <a:t> </a:t>
            </a:r>
            <a:r>
              <a:rPr lang="de-DE" sz="1400" dirty="0" err="1">
                <a:solidFill>
                  <a:schemeClr val="tx1"/>
                </a:solidFill>
              </a:rPr>
              <a:t>are</a:t>
            </a:r>
            <a:r>
              <a:rPr lang="de-DE" sz="1400" dirty="0">
                <a:solidFill>
                  <a:schemeClr val="tx1"/>
                </a:solidFill>
              </a:rPr>
              <a:t> </a:t>
            </a:r>
            <a:r>
              <a:rPr lang="de-DE" sz="1400" dirty="0" err="1">
                <a:solidFill>
                  <a:schemeClr val="tx1"/>
                </a:solidFill>
              </a:rPr>
              <a:t>therefore</a:t>
            </a:r>
            <a:r>
              <a:rPr lang="de-DE" sz="1400" dirty="0">
                <a:solidFill>
                  <a:schemeClr val="tx1"/>
                </a:solidFill>
              </a:rPr>
              <a:t> not </a:t>
            </a:r>
            <a:r>
              <a:rPr lang="de-DE" sz="1400" dirty="0" err="1">
                <a:solidFill>
                  <a:schemeClr val="tx1"/>
                </a:solidFill>
              </a:rPr>
              <a:t>covered</a:t>
            </a:r>
            <a:r>
              <a:rPr lang="de-DE" sz="1400" dirty="0">
                <a:solidFill>
                  <a:schemeClr val="tx1"/>
                </a:solidFill>
              </a:rPr>
              <a:t> </a:t>
            </a:r>
            <a:r>
              <a:rPr lang="de-DE" sz="1400" dirty="0" err="1">
                <a:solidFill>
                  <a:schemeClr val="tx1"/>
                </a:solidFill>
              </a:rPr>
              <a:t>by</a:t>
            </a:r>
            <a:r>
              <a:rPr lang="de-DE" sz="1400" dirty="0">
                <a:solidFill>
                  <a:schemeClr val="tx1"/>
                </a:solidFill>
              </a:rPr>
              <a:t> </a:t>
            </a:r>
            <a:r>
              <a:rPr lang="de-DE" sz="1400" dirty="0" err="1">
                <a:solidFill>
                  <a:schemeClr val="tx1"/>
                </a:solidFill>
              </a:rPr>
              <a:t>freedom</a:t>
            </a:r>
            <a:r>
              <a:rPr lang="de-DE" sz="1400" dirty="0">
                <a:solidFill>
                  <a:schemeClr val="tx1"/>
                </a:solidFill>
              </a:rPr>
              <a:t> </a:t>
            </a:r>
            <a:r>
              <a:rPr lang="de-DE" sz="1400" dirty="0" err="1">
                <a:solidFill>
                  <a:schemeClr val="tx1"/>
                </a:solidFill>
              </a:rPr>
              <a:t>of</a:t>
            </a:r>
            <a:r>
              <a:rPr lang="de-DE" sz="1400" dirty="0">
                <a:solidFill>
                  <a:schemeClr val="tx1"/>
                </a:solidFill>
              </a:rPr>
              <a:t> </a:t>
            </a:r>
            <a:r>
              <a:rPr lang="de-DE" sz="1400" dirty="0" err="1">
                <a:solidFill>
                  <a:schemeClr val="tx1"/>
                </a:solidFill>
              </a:rPr>
              <a:t>expression</a:t>
            </a:r>
            <a:endParaRPr sz="1400" dirty="0">
              <a:solidFill>
                <a:schemeClr val="tx1"/>
              </a:solidFill>
            </a:endParaRPr>
          </a:p>
          <a:p>
            <a:pPr indent="-355600">
              <a:buSzPts val="2000"/>
            </a:pPr>
            <a:r>
              <a:rPr lang="de-DE" sz="1400" dirty="0" err="1">
                <a:solidFill>
                  <a:schemeClr val="tx1"/>
                </a:solidFill>
              </a:rPr>
              <a:t>this</a:t>
            </a:r>
            <a:r>
              <a:rPr lang="de-DE" sz="1400" dirty="0">
                <a:solidFill>
                  <a:schemeClr val="tx1"/>
                </a:solidFill>
              </a:rPr>
              <a:t> </a:t>
            </a:r>
            <a:r>
              <a:rPr lang="de-DE" sz="1400" dirty="0" err="1">
                <a:solidFill>
                  <a:schemeClr val="tx1"/>
                </a:solidFill>
              </a:rPr>
              <a:t>demarcation</a:t>
            </a:r>
            <a:r>
              <a:rPr lang="de-DE" sz="1400" dirty="0">
                <a:solidFill>
                  <a:schemeClr val="tx1"/>
                </a:solidFill>
              </a:rPr>
              <a:t> </a:t>
            </a:r>
            <a:r>
              <a:rPr lang="de-DE" sz="1400" dirty="0" err="1">
                <a:solidFill>
                  <a:schemeClr val="tx1"/>
                </a:solidFill>
              </a:rPr>
              <a:t>represents</a:t>
            </a:r>
            <a:r>
              <a:rPr lang="de-DE" sz="1400" dirty="0">
                <a:solidFill>
                  <a:schemeClr val="tx1"/>
                </a:solidFill>
              </a:rPr>
              <a:t> </a:t>
            </a:r>
            <a:r>
              <a:rPr lang="de-DE" sz="1400" dirty="0" err="1">
                <a:solidFill>
                  <a:schemeClr val="tx1"/>
                </a:solidFill>
              </a:rPr>
              <a:t>the</a:t>
            </a:r>
            <a:r>
              <a:rPr lang="de-DE" sz="1400" dirty="0">
                <a:solidFill>
                  <a:schemeClr val="tx1"/>
                </a:solidFill>
              </a:rPr>
              <a:t> </a:t>
            </a:r>
            <a:r>
              <a:rPr lang="de-DE" sz="1400" dirty="0" err="1">
                <a:solidFill>
                  <a:schemeClr val="tx1"/>
                </a:solidFill>
              </a:rPr>
              <a:t>agreement</a:t>
            </a:r>
            <a:r>
              <a:rPr lang="de-DE" sz="1400" dirty="0">
                <a:solidFill>
                  <a:schemeClr val="tx1"/>
                </a:solidFill>
              </a:rPr>
              <a:t> on </a:t>
            </a:r>
            <a:r>
              <a:rPr lang="de-DE" sz="1400" dirty="0" err="1">
                <a:solidFill>
                  <a:schemeClr val="tx1"/>
                </a:solidFill>
              </a:rPr>
              <a:t>shared</a:t>
            </a:r>
            <a:r>
              <a:rPr lang="de-DE" sz="1400" dirty="0">
                <a:solidFill>
                  <a:schemeClr val="tx1"/>
                </a:solidFill>
              </a:rPr>
              <a:t> </a:t>
            </a:r>
            <a:r>
              <a:rPr lang="de-DE" sz="1400" dirty="0" err="1">
                <a:solidFill>
                  <a:schemeClr val="tx1"/>
                </a:solidFill>
              </a:rPr>
              <a:t>basic</a:t>
            </a:r>
            <a:r>
              <a:rPr lang="de-DE" sz="1400" dirty="0">
                <a:solidFill>
                  <a:schemeClr val="tx1"/>
                </a:solidFill>
              </a:rPr>
              <a:t> </a:t>
            </a:r>
            <a:r>
              <a:rPr lang="de-DE" sz="1400" dirty="0" err="1">
                <a:solidFill>
                  <a:schemeClr val="tx1"/>
                </a:solidFill>
              </a:rPr>
              <a:t>values</a:t>
            </a:r>
            <a:r>
              <a:rPr lang="de-DE" sz="1400" dirty="0">
                <a:solidFill>
                  <a:schemeClr val="tx1"/>
                </a:solidFill>
              </a:rPr>
              <a:t> </a:t>
            </a:r>
            <a:r>
              <a:rPr lang="de-DE" sz="1400" dirty="0" err="1">
                <a:solidFill>
                  <a:schemeClr val="tx1"/>
                </a:solidFill>
              </a:rPr>
              <a:t>and</a:t>
            </a:r>
            <a:r>
              <a:rPr lang="de-DE" sz="1400" dirty="0">
                <a:solidFill>
                  <a:schemeClr val="tx1"/>
                </a:solidFill>
              </a:rPr>
              <a:t> </a:t>
            </a:r>
            <a:r>
              <a:rPr lang="de-DE" sz="1400" dirty="0" err="1">
                <a:solidFill>
                  <a:schemeClr val="tx1"/>
                </a:solidFill>
              </a:rPr>
              <a:t>is</a:t>
            </a:r>
            <a:r>
              <a:rPr lang="de-DE" sz="1400" dirty="0">
                <a:solidFill>
                  <a:schemeClr val="tx1"/>
                </a:solidFill>
              </a:rPr>
              <a:t> </a:t>
            </a:r>
            <a:r>
              <a:rPr lang="de-DE" sz="1400" dirty="0" err="1">
                <a:solidFill>
                  <a:schemeClr val="tx1"/>
                </a:solidFill>
              </a:rPr>
              <a:t>extremely</a:t>
            </a:r>
            <a:r>
              <a:rPr lang="de-DE" sz="1400" dirty="0">
                <a:solidFill>
                  <a:schemeClr val="tx1"/>
                </a:solidFill>
              </a:rPr>
              <a:t> </a:t>
            </a:r>
            <a:r>
              <a:rPr lang="de-DE" sz="1400" dirty="0" err="1">
                <a:solidFill>
                  <a:schemeClr val="tx1"/>
                </a:solidFill>
              </a:rPr>
              <a:t>important</a:t>
            </a:r>
            <a:r>
              <a:rPr lang="de-DE" sz="1400" dirty="0">
                <a:solidFill>
                  <a:schemeClr val="tx1"/>
                </a:solidFill>
              </a:rPr>
              <a:t> </a:t>
            </a:r>
            <a:r>
              <a:rPr lang="de-DE" sz="1400" dirty="0" err="1">
                <a:solidFill>
                  <a:schemeClr val="tx1"/>
                </a:solidFill>
              </a:rPr>
              <a:t>for</a:t>
            </a:r>
            <a:r>
              <a:rPr lang="de-DE" sz="1400" dirty="0">
                <a:solidFill>
                  <a:schemeClr val="tx1"/>
                </a:solidFill>
              </a:rPr>
              <a:t> </a:t>
            </a:r>
            <a:r>
              <a:rPr lang="de-DE" sz="1400" dirty="0" err="1">
                <a:solidFill>
                  <a:schemeClr val="tx1"/>
                </a:solidFill>
              </a:rPr>
              <a:t>social</a:t>
            </a:r>
            <a:r>
              <a:rPr lang="de-DE" sz="1400" dirty="0">
                <a:solidFill>
                  <a:schemeClr val="tx1"/>
                </a:solidFill>
              </a:rPr>
              <a:t> </a:t>
            </a:r>
            <a:r>
              <a:rPr lang="de-DE" sz="1400" dirty="0" err="1">
                <a:solidFill>
                  <a:schemeClr val="tx1"/>
                </a:solidFill>
              </a:rPr>
              <a:t>cohesion</a:t>
            </a:r>
            <a:endParaRPr sz="1400" dirty="0">
              <a:solidFill>
                <a:schemeClr val="tx1"/>
              </a:solidFill>
            </a:endParaRPr>
          </a:p>
          <a:p>
            <a:pPr indent="-355600">
              <a:buSzPts val="2000"/>
            </a:pPr>
            <a:endParaRPr sz="1400" dirty="0">
              <a:solidFill>
                <a:schemeClr val="tx1"/>
              </a:solidFill>
            </a:endParaRPr>
          </a:p>
          <a:p>
            <a:pPr indent="-355600">
              <a:buSzPts val="2000"/>
            </a:pPr>
            <a:r>
              <a:rPr lang="de-DE" sz="1400" dirty="0" err="1">
                <a:solidFill>
                  <a:schemeClr val="tx1"/>
                </a:solidFill>
              </a:rPr>
              <a:t>no</a:t>
            </a:r>
            <a:r>
              <a:rPr lang="de-DE" sz="1400" dirty="0">
                <a:solidFill>
                  <a:schemeClr val="tx1"/>
                </a:solidFill>
              </a:rPr>
              <a:t> </a:t>
            </a:r>
            <a:r>
              <a:rPr lang="de-DE" sz="1400" dirty="0" err="1">
                <a:solidFill>
                  <a:schemeClr val="tx1"/>
                </a:solidFill>
              </a:rPr>
              <a:t>right</a:t>
            </a:r>
            <a:r>
              <a:rPr lang="de-DE" sz="1400" dirty="0">
                <a:solidFill>
                  <a:schemeClr val="tx1"/>
                </a:solidFill>
              </a:rPr>
              <a:t> </a:t>
            </a:r>
            <a:r>
              <a:rPr lang="de-DE" sz="1400" dirty="0" err="1">
                <a:solidFill>
                  <a:schemeClr val="tx1"/>
                </a:solidFill>
              </a:rPr>
              <a:t>to</a:t>
            </a:r>
            <a:r>
              <a:rPr lang="de-DE" sz="1400" dirty="0">
                <a:solidFill>
                  <a:schemeClr val="tx1"/>
                </a:solidFill>
              </a:rPr>
              <a:t> </a:t>
            </a:r>
            <a:r>
              <a:rPr lang="de-DE" sz="1400" dirty="0" err="1">
                <a:solidFill>
                  <a:schemeClr val="tx1"/>
                </a:solidFill>
              </a:rPr>
              <a:t>have</a:t>
            </a:r>
            <a:r>
              <a:rPr lang="de-DE" sz="1400" dirty="0">
                <a:solidFill>
                  <a:schemeClr val="tx1"/>
                </a:solidFill>
              </a:rPr>
              <a:t> </a:t>
            </a:r>
            <a:r>
              <a:rPr lang="de-DE" sz="1400" dirty="0" err="1">
                <a:solidFill>
                  <a:schemeClr val="tx1"/>
                </a:solidFill>
              </a:rPr>
              <a:t>one's</a:t>
            </a:r>
            <a:r>
              <a:rPr lang="de-DE" sz="1400" dirty="0">
                <a:solidFill>
                  <a:schemeClr val="tx1"/>
                </a:solidFill>
              </a:rPr>
              <a:t> </a:t>
            </a:r>
            <a:r>
              <a:rPr lang="de-DE" sz="1400" dirty="0" err="1">
                <a:solidFill>
                  <a:schemeClr val="tx1"/>
                </a:solidFill>
              </a:rPr>
              <a:t>opinion</a:t>
            </a:r>
            <a:r>
              <a:rPr lang="de-DE" sz="1400" dirty="0">
                <a:solidFill>
                  <a:schemeClr val="tx1"/>
                </a:solidFill>
              </a:rPr>
              <a:t> </a:t>
            </a:r>
            <a:r>
              <a:rPr lang="de-DE" sz="1400" dirty="0" err="1">
                <a:solidFill>
                  <a:schemeClr val="tx1"/>
                </a:solidFill>
              </a:rPr>
              <a:t>heard</a:t>
            </a:r>
            <a:r>
              <a:rPr lang="de-DE" sz="1400" dirty="0">
                <a:solidFill>
                  <a:schemeClr val="tx1"/>
                </a:solidFill>
              </a:rPr>
              <a:t>, </a:t>
            </a:r>
            <a:r>
              <a:rPr lang="de-DE" sz="1400" dirty="0" err="1">
                <a:solidFill>
                  <a:schemeClr val="tx1"/>
                </a:solidFill>
              </a:rPr>
              <a:t>supported</a:t>
            </a:r>
            <a:r>
              <a:rPr lang="de-DE" sz="1400" dirty="0">
                <a:solidFill>
                  <a:schemeClr val="tx1"/>
                </a:solidFill>
              </a:rPr>
              <a:t> </a:t>
            </a:r>
            <a:r>
              <a:rPr lang="de-DE" sz="1400" dirty="0" err="1">
                <a:solidFill>
                  <a:schemeClr val="tx1"/>
                </a:solidFill>
              </a:rPr>
              <a:t>or</a:t>
            </a:r>
            <a:r>
              <a:rPr lang="de-DE" sz="1400" dirty="0">
                <a:solidFill>
                  <a:schemeClr val="tx1"/>
                </a:solidFill>
              </a:rPr>
              <a:t> </a:t>
            </a:r>
            <a:r>
              <a:rPr lang="de-DE" sz="1400" dirty="0" err="1">
                <a:solidFill>
                  <a:schemeClr val="tx1"/>
                </a:solidFill>
              </a:rPr>
              <a:t>uncontested</a:t>
            </a:r>
            <a:endParaRPr sz="1400" dirty="0">
              <a:solidFill>
                <a:schemeClr val="tx1"/>
              </a:solidFill>
            </a:endParaRPr>
          </a:p>
          <a:p>
            <a:pPr indent="-355600">
              <a:buSzPts val="2000"/>
            </a:pPr>
            <a:r>
              <a:rPr lang="de-DE" sz="1400" dirty="0" err="1">
                <a:solidFill>
                  <a:schemeClr val="tx1"/>
                </a:solidFill>
              </a:rPr>
              <a:t>anyone</a:t>
            </a:r>
            <a:r>
              <a:rPr lang="de-DE" sz="1400" dirty="0">
                <a:solidFill>
                  <a:schemeClr val="tx1"/>
                </a:solidFill>
              </a:rPr>
              <a:t> </a:t>
            </a:r>
            <a:r>
              <a:rPr lang="de-DE" sz="1400" dirty="0" err="1">
                <a:solidFill>
                  <a:schemeClr val="tx1"/>
                </a:solidFill>
              </a:rPr>
              <a:t>who</a:t>
            </a:r>
            <a:r>
              <a:rPr lang="de-DE" sz="1400" dirty="0">
                <a:solidFill>
                  <a:schemeClr val="tx1"/>
                </a:solidFill>
              </a:rPr>
              <a:t> </a:t>
            </a:r>
            <a:r>
              <a:rPr lang="de-DE" sz="1400" dirty="0" err="1">
                <a:solidFill>
                  <a:schemeClr val="tx1"/>
                </a:solidFill>
              </a:rPr>
              <a:t>expresses</a:t>
            </a:r>
            <a:r>
              <a:rPr lang="de-DE" sz="1400" dirty="0">
                <a:solidFill>
                  <a:schemeClr val="tx1"/>
                </a:solidFill>
              </a:rPr>
              <a:t> </a:t>
            </a:r>
            <a:r>
              <a:rPr lang="de-DE" sz="1400" dirty="0" err="1">
                <a:solidFill>
                  <a:schemeClr val="tx1"/>
                </a:solidFill>
              </a:rPr>
              <a:t>their</a:t>
            </a:r>
            <a:r>
              <a:rPr lang="de-DE" sz="1400" dirty="0">
                <a:solidFill>
                  <a:schemeClr val="tx1"/>
                </a:solidFill>
              </a:rPr>
              <a:t> </a:t>
            </a:r>
            <a:r>
              <a:rPr lang="de-DE" sz="1400" dirty="0" err="1">
                <a:solidFill>
                  <a:schemeClr val="tx1"/>
                </a:solidFill>
              </a:rPr>
              <a:t>opinion</a:t>
            </a:r>
            <a:r>
              <a:rPr lang="de-DE" sz="1400" dirty="0">
                <a:solidFill>
                  <a:schemeClr val="tx1"/>
                </a:solidFill>
              </a:rPr>
              <a:t> must </a:t>
            </a:r>
            <a:r>
              <a:rPr lang="de-DE" sz="1400" dirty="0" err="1">
                <a:solidFill>
                  <a:schemeClr val="tx1"/>
                </a:solidFill>
              </a:rPr>
              <a:t>expect</a:t>
            </a:r>
            <a:r>
              <a:rPr lang="de-DE" sz="1400" dirty="0">
                <a:solidFill>
                  <a:schemeClr val="tx1"/>
                </a:solidFill>
              </a:rPr>
              <a:t> </a:t>
            </a:r>
            <a:r>
              <a:rPr lang="de-DE" sz="1400" dirty="0" err="1">
                <a:solidFill>
                  <a:schemeClr val="tx1"/>
                </a:solidFill>
              </a:rPr>
              <a:t>that</a:t>
            </a:r>
            <a:r>
              <a:rPr lang="de-DE" sz="1400" dirty="0">
                <a:solidFill>
                  <a:schemeClr val="tx1"/>
                </a:solidFill>
              </a:rPr>
              <a:t> </a:t>
            </a:r>
            <a:r>
              <a:rPr lang="de-DE" sz="1400" dirty="0" err="1">
                <a:solidFill>
                  <a:schemeClr val="tx1"/>
                </a:solidFill>
              </a:rPr>
              <a:t>there</a:t>
            </a:r>
            <a:r>
              <a:rPr lang="de-DE" sz="1400" dirty="0">
                <a:solidFill>
                  <a:schemeClr val="tx1"/>
                </a:solidFill>
              </a:rPr>
              <a:t> will also </a:t>
            </a:r>
            <a:r>
              <a:rPr lang="de-DE" sz="1400" dirty="0" err="1">
                <a:solidFill>
                  <a:schemeClr val="tx1"/>
                </a:solidFill>
              </a:rPr>
              <a:t>be</a:t>
            </a:r>
            <a:r>
              <a:rPr lang="de-DE" sz="1400" dirty="0">
                <a:solidFill>
                  <a:schemeClr val="tx1"/>
                </a:solidFill>
              </a:rPr>
              <a:t> </a:t>
            </a:r>
            <a:r>
              <a:rPr lang="de-DE" sz="1400" dirty="0" err="1">
                <a:solidFill>
                  <a:schemeClr val="tx1"/>
                </a:solidFill>
              </a:rPr>
              <a:t>other</a:t>
            </a:r>
            <a:r>
              <a:rPr lang="de-DE" sz="1400" dirty="0">
                <a:solidFill>
                  <a:schemeClr val="tx1"/>
                </a:solidFill>
              </a:rPr>
              <a:t> </a:t>
            </a:r>
            <a:r>
              <a:rPr lang="de-DE" sz="1400" dirty="0" err="1">
                <a:solidFill>
                  <a:schemeClr val="tx1"/>
                </a:solidFill>
              </a:rPr>
              <a:t>opinions</a:t>
            </a:r>
            <a:endParaRPr sz="1400" dirty="0">
              <a:solidFill>
                <a:schemeClr val="tx1"/>
              </a:solidFill>
            </a:endParaRPr>
          </a:p>
          <a:p>
            <a:pPr indent="-355600">
              <a:buSzPts val="2000"/>
            </a:pPr>
            <a:r>
              <a:rPr lang="de-DE" sz="1400" dirty="0" err="1">
                <a:solidFill>
                  <a:schemeClr val="tx1"/>
                </a:solidFill>
              </a:rPr>
              <a:t>negotiating</a:t>
            </a:r>
            <a:r>
              <a:rPr lang="de-DE" sz="1400" dirty="0">
                <a:solidFill>
                  <a:schemeClr val="tx1"/>
                </a:solidFill>
              </a:rPr>
              <a:t> different </a:t>
            </a:r>
            <a:r>
              <a:rPr lang="de-DE" sz="1400" dirty="0" err="1">
                <a:solidFill>
                  <a:schemeClr val="tx1"/>
                </a:solidFill>
              </a:rPr>
              <a:t>opinions</a:t>
            </a:r>
            <a:r>
              <a:rPr lang="de-DE" sz="1400" dirty="0">
                <a:solidFill>
                  <a:schemeClr val="tx1"/>
                </a:solidFill>
              </a:rPr>
              <a:t> </a:t>
            </a:r>
            <a:r>
              <a:rPr lang="de-DE" sz="1400" dirty="0" err="1">
                <a:solidFill>
                  <a:schemeClr val="tx1"/>
                </a:solidFill>
              </a:rPr>
              <a:t>is</a:t>
            </a:r>
            <a:r>
              <a:rPr lang="de-DE" sz="1400" dirty="0">
                <a:solidFill>
                  <a:schemeClr val="tx1"/>
                </a:solidFill>
              </a:rPr>
              <a:t> an </a:t>
            </a:r>
            <a:r>
              <a:rPr lang="de-DE" sz="1400" dirty="0" err="1">
                <a:solidFill>
                  <a:schemeClr val="tx1"/>
                </a:solidFill>
              </a:rPr>
              <a:t>ongoing</a:t>
            </a:r>
            <a:r>
              <a:rPr lang="de-DE" sz="1400" dirty="0">
                <a:solidFill>
                  <a:schemeClr val="tx1"/>
                </a:solidFill>
              </a:rPr>
              <a:t> </a:t>
            </a:r>
            <a:r>
              <a:rPr lang="de-DE" sz="1400" dirty="0" err="1">
                <a:solidFill>
                  <a:schemeClr val="tx1"/>
                </a:solidFill>
              </a:rPr>
              <a:t>process</a:t>
            </a:r>
            <a:r>
              <a:rPr lang="de-DE" sz="1400" dirty="0">
                <a:solidFill>
                  <a:schemeClr val="tx1"/>
                </a:solidFill>
              </a:rPr>
              <a:t> </a:t>
            </a:r>
            <a:r>
              <a:rPr lang="de-DE" sz="1400" dirty="0" err="1">
                <a:solidFill>
                  <a:schemeClr val="tx1"/>
                </a:solidFill>
              </a:rPr>
              <a:t>and</a:t>
            </a:r>
            <a:r>
              <a:rPr lang="de-DE" sz="1400" dirty="0">
                <a:solidFill>
                  <a:schemeClr val="tx1"/>
                </a:solidFill>
              </a:rPr>
              <a:t> a fundamental </a:t>
            </a:r>
            <a:r>
              <a:rPr lang="de-DE" sz="1400" dirty="0" err="1">
                <a:solidFill>
                  <a:schemeClr val="tx1"/>
                </a:solidFill>
              </a:rPr>
              <a:t>part</a:t>
            </a:r>
            <a:r>
              <a:rPr lang="de-DE" sz="1400" dirty="0">
                <a:solidFill>
                  <a:schemeClr val="tx1"/>
                </a:solidFill>
              </a:rPr>
              <a:t> </a:t>
            </a:r>
            <a:r>
              <a:rPr lang="de-DE" sz="1400" dirty="0" err="1">
                <a:solidFill>
                  <a:schemeClr val="tx1"/>
                </a:solidFill>
              </a:rPr>
              <a:t>of</a:t>
            </a:r>
            <a:r>
              <a:rPr lang="de-DE" sz="1400" dirty="0">
                <a:solidFill>
                  <a:schemeClr val="tx1"/>
                </a:solidFill>
              </a:rPr>
              <a:t> </a:t>
            </a:r>
            <a:r>
              <a:rPr lang="de-DE" sz="1400" dirty="0" err="1">
                <a:solidFill>
                  <a:schemeClr val="tx1"/>
                </a:solidFill>
              </a:rPr>
              <a:t>democracy</a:t>
            </a:r>
            <a:endParaRPr sz="1400" dirty="0">
              <a:solidFill>
                <a:schemeClr val="tx1"/>
              </a:solidFill>
            </a:endParaRPr>
          </a:p>
        </p:txBody>
      </p:sp>
      <p:sp>
        <p:nvSpPr>
          <p:cNvPr id="418" name="Google Shape;418;gf0b8c5e5f5_0_119"/>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de-DE"/>
              <a:t>6</a:t>
            </a:fld>
            <a:endParaRPr/>
          </a:p>
        </p:txBody>
      </p:sp>
      <p:pic>
        <p:nvPicPr>
          <p:cNvPr id="419" name="Google Shape;419;gf0b8c5e5f5_0_119"/>
          <p:cNvPicPr preferRelativeResize="0"/>
          <p:nvPr/>
        </p:nvPicPr>
        <p:blipFill>
          <a:blip r:embed="rId3">
            <a:alphaModFix/>
          </a:blip>
          <a:stretch>
            <a:fillRect/>
          </a:stretch>
        </p:blipFill>
        <p:spPr>
          <a:xfrm flipH="1">
            <a:off x="116150" y="1334814"/>
            <a:ext cx="1449891" cy="1236936"/>
          </a:xfrm>
          <a:prstGeom prst="rect">
            <a:avLst/>
          </a:prstGeom>
          <a:noFill/>
          <a:ln>
            <a:noFill/>
          </a:ln>
        </p:spPr>
      </p:pic>
      <p:pic>
        <p:nvPicPr>
          <p:cNvPr id="420" name="Google Shape;420;gf0b8c5e5f5_0_119"/>
          <p:cNvPicPr preferRelativeResize="0"/>
          <p:nvPr/>
        </p:nvPicPr>
        <p:blipFill>
          <a:blip r:embed="rId4">
            <a:alphaModFix/>
          </a:blip>
          <a:stretch>
            <a:fillRect/>
          </a:stretch>
        </p:blipFill>
        <p:spPr>
          <a:xfrm flipH="1">
            <a:off x="152399" y="2953407"/>
            <a:ext cx="1413641" cy="1371927"/>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424"/>
        <p:cNvGrpSpPr/>
        <p:nvPr/>
      </p:nvGrpSpPr>
      <p:grpSpPr>
        <a:xfrm>
          <a:off x="0" y="0"/>
          <a:ext cx="0" cy="0"/>
          <a:chOff x="0" y="0"/>
          <a:chExt cx="0" cy="0"/>
        </a:xfrm>
      </p:grpSpPr>
      <p:sp>
        <p:nvSpPr>
          <p:cNvPr id="425" name="Google Shape;425;gf0b8c5e5f5_0_127"/>
          <p:cNvSpPr txBox="1">
            <a:spLocks noGrp="1"/>
          </p:cNvSpPr>
          <p:nvPr>
            <p:ph type="title"/>
          </p:nvPr>
        </p:nvSpPr>
        <p:spPr>
          <a:xfrm>
            <a:off x="311700" y="336750"/>
            <a:ext cx="33093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de-DE" sz="2400"/>
              <a:t>Individual exercise</a:t>
            </a:r>
            <a:endParaRPr sz="2400"/>
          </a:p>
        </p:txBody>
      </p:sp>
      <p:sp>
        <p:nvSpPr>
          <p:cNvPr id="426" name="Google Shape;426;gf0b8c5e5f5_0_127"/>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de-DE"/>
              <a:t>7</a:t>
            </a:fld>
            <a:endParaRPr/>
          </a:p>
        </p:txBody>
      </p:sp>
      <p:sp>
        <p:nvSpPr>
          <p:cNvPr id="427" name="Google Shape;427;gf0b8c5e5f5_0_127"/>
          <p:cNvSpPr/>
          <p:nvPr/>
        </p:nvSpPr>
        <p:spPr>
          <a:xfrm>
            <a:off x="260750" y="957775"/>
            <a:ext cx="3309300" cy="1452000"/>
          </a:xfrm>
          <a:prstGeom prst="wedgeRoundRectCallout">
            <a:avLst>
              <a:gd name="adj1" fmla="val -20833"/>
              <a:gd name="adj2" fmla="val 62500"/>
              <a:gd name="adj3" fmla="val 0"/>
            </a:avLst>
          </a:prstGeom>
          <a:solidFill>
            <a:srgbClr val="E5362B"/>
          </a:solid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lnSpc>
                <a:spcPct val="115000"/>
              </a:lnSpc>
              <a:spcBef>
                <a:spcPts val="1200"/>
              </a:spcBef>
              <a:spcAft>
                <a:spcPts val="1200"/>
              </a:spcAft>
              <a:buNone/>
            </a:pPr>
            <a:r>
              <a:rPr lang="de-DE" sz="1800" b="1" dirty="0" err="1">
                <a:solidFill>
                  <a:schemeClr val="lt1"/>
                </a:solidFill>
                <a:latin typeface="Lato" panose="020F0502020204030203" pitchFamily="34" charset="0"/>
                <a:ea typeface="Lato" panose="020F0502020204030203" pitchFamily="34" charset="0"/>
                <a:cs typeface="Lato" panose="020F0502020204030203" pitchFamily="34" charset="0"/>
                <a:sym typeface="Lato"/>
              </a:rPr>
              <a:t>Why</a:t>
            </a:r>
            <a:r>
              <a:rPr lang="de-DE" sz="1800" b="1" dirty="0">
                <a:solidFill>
                  <a:schemeClr val="lt1"/>
                </a:solidFill>
                <a:latin typeface="Lato" panose="020F0502020204030203" pitchFamily="34" charset="0"/>
                <a:ea typeface="Lato" panose="020F0502020204030203" pitchFamily="34" charset="0"/>
                <a:cs typeface="Lato" panose="020F0502020204030203" pitchFamily="34" charset="0"/>
                <a:sym typeface="Lato"/>
              </a:rPr>
              <a:t> </a:t>
            </a:r>
            <a:r>
              <a:rPr lang="de-DE" sz="1800" b="1" dirty="0" err="1">
                <a:solidFill>
                  <a:schemeClr val="lt1"/>
                </a:solidFill>
                <a:latin typeface="Lato" panose="020F0502020204030203" pitchFamily="34" charset="0"/>
                <a:ea typeface="Lato" panose="020F0502020204030203" pitchFamily="34" charset="0"/>
                <a:cs typeface="Lato" panose="020F0502020204030203" pitchFamily="34" charset="0"/>
                <a:sym typeface="Lato"/>
              </a:rPr>
              <a:t>is</a:t>
            </a:r>
            <a:r>
              <a:rPr lang="de-DE" sz="1800" b="1" dirty="0">
                <a:solidFill>
                  <a:schemeClr val="lt1"/>
                </a:solidFill>
                <a:latin typeface="Lato" panose="020F0502020204030203" pitchFamily="34" charset="0"/>
                <a:ea typeface="Lato" panose="020F0502020204030203" pitchFamily="34" charset="0"/>
                <a:cs typeface="Lato" panose="020F0502020204030203" pitchFamily="34" charset="0"/>
                <a:sym typeface="Lato"/>
              </a:rPr>
              <a:t> </a:t>
            </a:r>
            <a:r>
              <a:rPr lang="de-DE" sz="1800" b="1" dirty="0" err="1">
                <a:solidFill>
                  <a:schemeClr val="lt1"/>
                </a:solidFill>
                <a:latin typeface="Lato" panose="020F0502020204030203" pitchFamily="34" charset="0"/>
                <a:ea typeface="Lato" panose="020F0502020204030203" pitchFamily="34" charset="0"/>
                <a:cs typeface="Lato" panose="020F0502020204030203" pitchFamily="34" charset="0"/>
                <a:sym typeface="Lato"/>
              </a:rPr>
              <a:t>freedom</a:t>
            </a:r>
            <a:r>
              <a:rPr lang="de-DE" sz="1800" b="1" dirty="0">
                <a:solidFill>
                  <a:schemeClr val="lt1"/>
                </a:solidFill>
                <a:latin typeface="Lato" panose="020F0502020204030203" pitchFamily="34" charset="0"/>
                <a:ea typeface="Lato" panose="020F0502020204030203" pitchFamily="34" charset="0"/>
                <a:cs typeface="Lato" panose="020F0502020204030203" pitchFamily="34" charset="0"/>
                <a:sym typeface="Lato"/>
              </a:rPr>
              <a:t> </a:t>
            </a:r>
            <a:r>
              <a:rPr lang="de-DE" sz="1800" b="1" dirty="0" err="1">
                <a:solidFill>
                  <a:schemeClr val="lt1"/>
                </a:solidFill>
                <a:latin typeface="Lato" panose="020F0502020204030203" pitchFamily="34" charset="0"/>
                <a:ea typeface="Lato" panose="020F0502020204030203" pitchFamily="34" charset="0"/>
                <a:cs typeface="Lato" panose="020F0502020204030203" pitchFamily="34" charset="0"/>
                <a:sym typeface="Lato"/>
              </a:rPr>
              <a:t>of</a:t>
            </a:r>
            <a:r>
              <a:rPr lang="de-DE" sz="1800" b="1" dirty="0">
                <a:solidFill>
                  <a:schemeClr val="lt1"/>
                </a:solidFill>
                <a:latin typeface="Lato" panose="020F0502020204030203" pitchFamily="34" charset="0"/>
                <a:ea typeface="Lato" panose="020F0502020204030203" pitchFamily="34" charset="0"/>
                <a:cs typeface="Lato" panose="020F0502020204030203" pitchFamily="34" charset="0"/>
                <a:sym typeface="Lato"/>
              </a:rPr>
              <a:t> </a:t>
            </a:r>
            <a:r>
              <a:rPr lang="de-DE" sz="1800" b="1" dirty="0" err="1">
                <a:solidFill>
                  <a:schemeClr val="lt1"/>
                </a:solidFill>
                <a:latin typeface="Lato" panose="020F0502020204030203" pitchFamily="34" charset="0"/>
                <a:ea typeface="Lato" panose="020F0502020204030203" pitchFamily="34" charset="0"/>
                <a:cs typeface="Lato" panose="020F0502020204030203" pitchFamily="34" charset="0"/>
                <a:sym typeface="Lato"/>
              </a:rPr>
              <a:t>expression</a:t>
            </a:r>
            <a:r>
              <a:rPr lang="de-DE" sz="1800" b="1" dirty="0">
                <a:solidFill>
                  <a:schemeClr val="lt1"/>
                </a:solidFill>
                <a:latin typeface="Lato" panose="020F0502020204030203" pitchFamily="34" charset="0"/>
                <a:ea typeface="Lato" panose="020F0502020204030203" pitchFamily="34" charset="0"/>
                <a:cs typeface="Lato" panose="020F0502020204030203" pitchFamily="34" charset="0"/>
                <a:sym typeface="Lato"/>
              </a:rPr>
              <a:t> </a:t>
            </a:r>
            <a:r>
              <a:rPr lang="de-DE" sz="1800" b="1" dirty="0" err="1">
                <a:solidFill>
                  <a:schemeClr val="lt1"/>
                </a:solidFill>
                <a:latin typeface="Lato" panose="020F0502020204030203" pitchFamily="34" charset="0"/>
                <a:ea typeface="Lato" panose="020F0502020204030203" pitchFamily="34" charset="0"/>
                <a:cs typeface="Lato" panose="020F0502020204030203" pitchFamily="34" charset="0"/>
                <a:sym typeface="Lato"/>
              </a:rPr>
              <a:t>important</a:t>
            </a:r>
            <a:r>
              <a:rPr lang="de-DE" sz="1800" b="1" dirty="0">
                <a:solidFill>
                  <a:schemeClr val="lt1"/>
                </a:solidFill>
                <a:latin typeface="Lato" panose="020F0502020204030203" pitchFamily="34" charset="0"/>
                <a:ea typeface="Lato" panose="020F0502020204030203" pitchFamily="34" charset="0"/>
                <a:cs typeface="Lato" panose="020F0502020204030203" pitchFamily="34" charset="0"/>
                <a:sym typeface="Lato"/>
              </a:rPr>
              <a:t> </a:t>
            </a:r>
            <a:r>
              <a:rPr lang="de-DE" sz="1800" b="1" dirty="0" err="1">
                <a:solidFill>
                  <a:schemeClr val="lt1"/>
                </a:solidFill>
                <a:latin typeface="Lato" panose="020F0502020204030203" pitchFamily="34" charset="0"/>
                <a:ea typeface="Lato" panose="020F0502020204030203" pitchFamily="34" charset="0"/>
                <a:cs typeface="Lato" panose="020F0502020204030203" pitchFamily="34" charset="0"/>
                <a:sym typeface="Lato"/>
              </a:rPr>
              <a:t>to</a:t>
            </a:r>
            <a:r>
              <a:rPr lang="de-DE" sz="1800" b="1" dirty="0">
                <a:solidFill>
                  <a:schemeClr val="lt1"/>
                </a:solidFill>
                <a:latin typeface="Lato" panose="020F0502020204030203" pitchFamily="34" charset="0"/>
                <a:ea typeface="Lato" panose="020F0502020204030203" pitchFamily="34" charset="0"/>
                <a:cs typeface="Lato" panose="020F0502020204030203" pitchFamily="34" charset="0"/>
                <a:sym typeface="Lato"/>
              </a:rPr>
              <a:t> </a:t>
            </a:r>
            <a:r>
              <a:rPr lang="de-DE" sz="1800" b="1" dirty="0" err="1">
                <a:solidFill>
                  <a:schemeClr val="lt1"/>
                </a:solidFill>
                <a:latin typeface="Lato" panose="020F0502020204030203" pitchFamily="34" charset="0"/>
                <a:ea typeface="Lato" panose="020F0502020204030203" pitchFamily="34" charset="0"/>
                <a:cs typeface="Lato" panose="020F0502020204030203" pitchFamily="34" charset="0"/>
                <a:sym typeface="Lato"/>
              </a:rPr>
              <a:t>me</a:t>
            </a:r>
            <a:r>
              <a:rPr lang="de-DE" sz="1800" b="1" dirty="0">
                <a:solidFill>
                  <a:schemeClr val="lt1"/>
                </a:solidFill>
                <a:latin typeface="Lato" panose="020F0502020204030203" pitchFamily="34" charset="0"/>
                <a:ea typeface="Lato" panose="020F0502020204030203" pitchFamily="34" charset="0"/>
                <a:cs typeface="Lato" panose="020F0502020204030203" pitchFamily="34" charset="0"/>
                <a:sym typeface="Lato"/>
              </a:rPr>
              <a:t> </a:t>
            </a:r>
            <a:r>
              <a:rPr lang="de-DE" sz="1800" b="1" dirty="0" err="1">
                <a:solidFill>
                  <a:schemeClr val="lt1"/>
                </a:solidFill>
                <a:latin typeface="Lato" panose="020F0502020204030203" pitchFamily="34" charset="0"/>
                <a:ea typeface="Lato" panose="020F0502020204030203" pitchFamily="34" charset="0"/>
                <a:cs typeface="Lato" panose="020F0502020204030203" pitchFamily="34" charset="0"/>
                <a:sym typeface="Lato"/>
              </a:rPr>
              <a:t>personally</a:t>
            </a:r>
            <a:r>
              <a:rPr lang="de-DE" sz="1800" b="1" dirty="0">
                <a:solidFill>
                  <a:schemeClr val="lt1"/>
                </a:solidFill>
                <a:latin typeface="Lato" panose="020F0502020204030203" pitchFamily="34" charset="0"/>
                <a:ea typeface="Lato" panose="020F0502020204030203" pitchFamily="34" charset="0"/>
                <a:cs typeface="Lato" panose="020F0502020204030203" pitchFamily="34" charset="0"/>
                <a:sym typeface="Lato"/>
              </a:rPr>
              <a:t>?</a:t>
            </a:r>
            <a:endParaRPr sz="1800" b="1" dirty="0">
              <a:solidFill>
                <a:schemeClr val="lt1"/>
              </a:solidFill>
              <a:latin typeface="Lato" panose="020F0502020204030203" pitchFamily="34" charset="0"/>
              <a:ea typeface="Lato" panose="020F0502020204030203" pitchFamily="34" charset="0"/>
              <a:cs typeface="Lato" panose="020F0502020204030203" pitchFamily="34" charset="0"/>
              <a:sym typeface="Lato"/>
            </a:endParaRPr>
          </a:p>
        </p:txBody>
      </p:sp>
      <p:sp>
        <p:nvSpPr>
          <p:cNvPr id="428" name="Google Shape;428;gf0b8c5e5f5_0_127"/>
          <p:cNvSpPr/>
          <p:nvPr/>
        </p:nvSpPr>
        <p:spPr>
          <a:xfrm>
            <a:off x="4262500" y="336750"/>
            <a:ext cx="2814300" cy="1942200"/>
          </a:xfrm>
          <a:prstGeom prst="wedgeEllipseCallout">
            <a:avLst>
              <a:gd name="adj1" fmla="val -20833"/>
              <a:gd name="adj2" fmla="val 62500"/>
            </a:avLst>
          </a:prstGeom>
          <a:solidFill>
            <a:srgbClr val="E5362B"/>
          </a:solid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algn="ctr">
              <a:lnSpc>
                <a:spcPct val="115000"/>
              </a:lnSpc>
              <a:spcBef>
                <a:spcPts val="1200"/>
              </a:spcBef>
              <a:spcAft>
                <a:spcPts val="1200"/>
              </a:spcAft>
            </a:pPr>
            <a:r>
              <a:rPr lang="de-DE" sz="1800" b="1" dirty="0" err="1">
                <a:solidFill>
                  <a:schemeClr val="lt1"/>
                </a:solidFill>
                <a:latin typeface="Lato" panose="020F0502020204030203" pitchFamily="34" charset="0"/>
                <a:ea typeface="Lato" panose="020F0502020204030203" pitchFamily="34" charset="0"/>
                <a:cs typeface="Lato" panose="020F0502020204030203" pitchFamily="34" charset="0"/>
                <a:sym typeface="Lato"/>
              </a:rPr>
              <a:t>Examples</a:t>
            </a:r>
            <a:r>
              <a:rPr lang="de-DE" sz="1800" b="1" dirty="0">
                <a:solidFill>
                  <a:schemeClr val="lt1"/>
                </a:solidFill>
                <a:latin typeface="Lato" panose="020F0502020204030203" pitchFamily="34" charset="0"/>
                <a:ea typeface="Lato" panose="020F0502020204030203" pitchFamily="34" charset="0"/>
                <a:cs typeface="Lato" panose="020F0502020204030203" pitchFamily="34" charset="0"/>
                <a:sym typeface="Lato"/>
              </a:rPr>
              <a:t> </a:t>
            </a:r>
            <a:r>
              <a:rPr lang="de-DE" sz="1800" b="1" dirty="0" err="1">
                <a:solidFill>
                  <a:schemeClr val="lt1"/>
                </a:solidFill>
                <a:latin typeface="Lato" panose="020F0502020204030203" pitchFamily="34" charset="0"/>
                <a:ea typeface="Lato" panose="020F0502020204030203" pitchFamily="34" charset="0"/>
                <a:cs typeface="Lato" panose="020F0502020204030203" pitchFamily="34" charset="0"/>
                <a:sym typeface="Lato"/>
              </a:rPr>
              <a:t>where</a:t>
            </a:r>
            <a:r>
              <a:rPr lang="de-DE" sz="1800" b="1" dirty="0">
                <a:solidFill>
                  <a:schemeClr val="lt1"/>
                </a:solidFill>
                <a:latin typeface="Lato" panose="020F0502020204030203" pitchFamily="34" charset="0"/>
                <a:ea typeface="Lato" panose="020F0502020204030203" pitchFamily="34" charset="0"/>
                <a:cs typeface="Lato" panose="020F0502020204030203" pitchFamily="34" charset="0"/>
                <a:sym typeface="Lato"/>
              </a:rPr>
              <a:t> I </a:t>
            </a:r>
            <a:r>
              <a:rPr lang="de-DE" sz="1800" b="1" dirty="0" err="1">
                <a:solidFill>
                  <a:schemeClr val="lt1"/>
                </a:solidFill>
                <a:latin typeface="Lato" panose="020F0502020204030203" pitchFamily="34" charset="0"/>
                <a:ea typeface="Lato" panose="020F0502020204030203" pitchFamily="34" charset="0"/>
                <a:cs typeface="Lato" panose="020F0502020204030203" pitchFamily="34" charset="0"/>
                <a:sym typeface="Lato"/>
              </a:rPr>
              <a:t>made</a:t>
            </a:r>
            <a:r>
              <a:rPr lang="de-DE" sz="1800" b="1" dirty="0">
                <a:solidFill>
                  <a:schemeClr val="lt1"/>
                </a:solidFill>
                <a:latin typeface="Lato" panose="020F0502020204030203" pitchFamily="34" charset="0"/>
                <a:ea typeface="Lato" panose="020F0502020204030203" pitchFamily="34" charset="0"/>
                <a:cs typeface="Lato" panose="020F0502020204030203" pitchFamily="34" charset="0"/>
                <a:sym typeface="Lato"/>
              </a:rPr>
              <a:t> </a:t>
            </a:r>
            <a:r>
              <a:rPr lang="de-DE" sz="1800" b="1" dirty="0" err="1">
                <a:solidFill>
                  <a:schemeClr val="lt1"/>
                </a:solidFill>
                <a:latin typeface="Lato" panose="020F0502020204030203" pitchFamily="34" charset="0"/>
                <a:ea typeface="Lato" panose="020F0502020204030203" pitchFamily="34" charset="0"/>
                <a:cs typeface="Lato" panose="020F0502020204030203" pitchFamily="34" charset="0"/>
                <a:sym typeface="Lato"/>
              </a:rPr>
              <a:t>use</a:t>
            </a:r>
            <a:r>
              <a:rPr lang="de-DE" sz="1800" b="1" dirty="0">
                <a:solidFill>
                  <a:schemeClr val="lt1"/>
                </a:solidFill>
                <a:latin typeface="Lato" panose="020F0502020204030203" pitchFamily="34" charset="0"/>
                <a:ea typeface="Lato" panose="020F0502020204030203" pitchFamily="34" charset="0"/>
                <a:cs typeface="Lato" panose="020F0502020204030203" pitchFamily="34" charset="0"/>
                <a:sym typeface="Lato"/>
              </a:rPr>
              <a:t> </a:t>
            </a:r>
            <a:r>
              <a:rPr lang="de-DE" sz="1800" b="1" dirty="0" err="1">
                <a:solidFill>
                  <a:schemeClr val="lt1"/>
                </a:solidFill>
                <a:latin typeface="Lato" panose="020F0502020204030203" pitchFamily="34" charset="0"/>
                <a:ea typeface="Lato" panose="020F0502020204030203" pitchFamily="34" charset="0"/>
                <a:cs typeface="Lato" panose="020F0502020204030203" pitchFamily="34" charset="0"/>
                <a:sym typeface="Lato"/>
              </a:rPr>
              <a:t>of</a:t>
            </a:r>
            <a:r>
              <a:rPr lang="de-DE" sz="1800" b="1" dirty="0">
                <a:solidFill>
                  <a:schemeClr val="lt1"/>
                </a:solidFill>
                <a:latin typeface="Lato" panose="020F0502020204030203" pitchFamily="34" charset="0"/>
                <a:ea typeface="Lato" panose="020F0502020204030203" pitchFamily="34" charset="0"/>
                <a:cs typeface="Lato" panose="020F0502020204030203" pitchFamily="34" charset="0"/>
                <a:sym typeface="Lato"/>
              </a:rPr>
              <a:t> </a:t>
            </a:r>
            <a:r>
              <a:rPr lang="de-DE" sz="1800" b="1" dirty="0" err="1">
                <a:solidFill>
                  <a:schemeClr val="lt1"/>
                </a:solidFill>
                <a:latin typeface="Lato" panose="020F0502020204030203" pitchFamily="34" charset="0"/>
                <a:ea typeface="Lato" panose="020F0502020204030203" pitchFamily="34" charset="0"/>
                <a:cs typeface="Lato" panose="020F0502020204030203" pitchFamily="34" charset="0"/>
                <a:sym typeface="Lato"/>
              </a:rPr>
              <a:t>this</a:t>
            </a:r>
            <a:r>
              <a:rPr lang="de-DE" sz="1800" b="1" dirty="0">
                <a:solidFill>
                  <a:schemeClr val="lt1"/>
                </a:solidFill>
                <a:latin typeface="Lato" panose="020F0502020204030203" pitchFamily="34" charset="0"/>
                <a:ea typeface="Lato" panose="020F0502020204030203" pitchFamily="34" charset="0"/>
                <a:cs typeface="Lato" panose="020F0502020204030203" pitchFamily="34" charset="0"/>
                <a:sym typeface="Lato"/>
              </a:rPr>
              <a:t> </a:t>
            </a:r>
            <a:r>
              <a:rPr lang="de-DE" sz="1800" b="1" dirty="0" err="1">
                <a:solidFill>
                  <a:schemeClr val="lt1"/>
                </a:solidFill>
                <a:latin typeface="Lato" panose="020F0502020204030203" pitchFamily="34" charset="0"/>
                <a:ea typeface="Lato" panose="020F0502020204030203" pitchFamily="34" charset="0"/>
                <a:cs typeface="Lato" panose="020F0502020204030203" pitchFamily="34" charset="0"/>
                <a:sym typeface="Lato"/>
              </a:rPr>
              <a:t>right</a:t>
            </a:r>
            <a:r>
              <a:rPr lang="de-DE" sz="1800" b="1" dirty="0">
                <a:solidFill>
                  <a:schemeClr val="lt1"/>
                </a:solidFill>
                <a:latin typeface="Lato" panose="020F0502020204030203" pitchFamily="34" charset="0"/>
                <a:ea typeface="Lato" panose="020F0502020204030203" pitchFamily="34" charset="0"/>
                <a:cs typeface="Lato" panose="020F0502020204030203" pitchFamily="34" charset="0"/>
                <a:sym typeface="Lato"/>
              </a:rPr>
              <a:t>?</a:t>
            </a:r>
            <a:endParaRPr sz="1800" b="1" dirty="0">
              <a:solidFill>
                <a:schemeClr val="lt1"/>
              </a:solidFill>
              <a:latin typeface="Lato" panose="020F0502020204030203" pitchFamily="34" charset="0"/>
              <a:ea typeface="Lato" panose="020F0502020204030203" pitchFamily="34" charset="0"/>
              <a:cs typeface="Lato" panose="020F0502020204030203" pitchFamily="34" charset="0"/>
              <a:sym typeface="Lato"/>
            </a:endParaRPr>
          </a:p>
        </p:txBody>
      </p:sp>
      <p:sp>
        <p:nvSpPr>
          <p:cNvPr id="429" name="Google Shape;429;gf0b8c5e5f5_0_127"/>
          <p:cNvSpPr/>
          <p:nvPr/>
        </p:nvSpPr>
        <p:spPr>
          <a:xfrm>
            <a:off x="4130566" y="2346950"/>
            <a:ext cx="4701959" cy="2221200"/>
          </a:xfrm>
          <a:prstGeom prst="cloudCallout">
            <a:avLst>
              <a:gd name="adj1" fmla="val -20833"/>
              <a:gd name="adj2" fmla="val 62500"/>
            </a:avLst>
          </a:prstGeom>
          <a:solidFill>
            <a:srgbClr val="E5362B"/>
          </a:solid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de-DE" sz="1800" b="1" dirty="0">
                <a:solidFill>
                  <a:schemeClr val="lt1"/>
                </a:solidFill>
              </a:rPr>
              <a:t>	 	 	 	</a:t>
            </a:r>
            <a:endParaRPr sz="1800" b="1" dirty="0">
              <a:solidFill>
                <a:schemeClr val="lt1"/>
              </a:solidFill>
            </a:endParaRPr>
          </a:p>
          <a:p>
            <a:pPr marL="0" lvl="0" indent="0" algn="ctr" rtl="0">
              <a:lnSpc>
                <a:spcPct val="115000"/>
              </a:lnSpc>
              <a:spcBef>
                <a:spcPts val="1200"/>
              </a:spcBef>
              <a:spcAft>
                <a:spcPts val="0"/>
              </a:spcAft>
              <a:buNone/>
            </a:pPr>
            <a:endParaRPr sz="1800" b="1" dirty="0">
              <a:solidFill>
                <a:schemeClr val="lt1"/>
              </a:solidFill>
            </a:endParaRPr>
          </a:p>
          <a:p>
            <a:pPr algn="ctr">
              <a:lnSpc>
                <a:spcPct val="115000"/>
              </a:lnSpc>
              <a:spcBef>
                <a:spcPts val="1200"/>
              </a:spcBef>
              <a:spcAft>
                <a:spcPts val="1200"/>
              </a:spcAft>
            </a:pPr>
            <a:r>
              <a:rPr lang="de-DE" sz="1800" b="1" dirty="0" err="1">
                <a:solidFill>
                  <a:schemeClr val="lt1"/>
                </a:solidFill>
                <a:latin typeface="Lato" panose="020F0502020204030203" pitchFamily="34" charset="0"/>
                <a:ea typeface="Lato" panose="020F0502020204030203" pitchFamily="34" charset="0"/>
                <a:cs typeface="Lato" panose="020F0502020204030203" pitchFamily="34" charset="0"/>
                <a:sym typeface="Lato"/>
              </a:rPr>
              <a:t>Examples</a:t>
            </a:r>
            <a:r>
              <a:rPr lang="de-DE" sz="1800" b="1" dirty="0">
                <a:solidFill>
                  <a:schemeClr val="lt1"/>
                </a:solidFill>
                <a:latin typeface="Lato" panose="020F0502020204030203" pitchFamily="34" charset="0"/>
                <a:ea typeface="Lato" panose="020F0502020204030203" pitchFamily="34" charset="0"/>
                <a:cs typeface="Lato" panose="020F0502020204030203" pitchFamily="34" charset="0"/>
                <a:sym typeface="Lato"/>
              </a:rPr>
              <a:t> </a:t>
            </a:r>
            <a:r>
              <a:rPr lang="de-DE" sz="1800" b="1" dirty="0" err="1">
                <a:solidFill>
                  <a:schemeClr val="lt1"/>
                </a:solidFill>
                <a:latin typeface="Lato" panose="020F0502020204030203" pitchFamily="34" charset="0"/>
                <a:ea typeface="Lato" panose="020F0502020204030203" pitchFamily="34" charset="0"/>
                <a:cs typeface="Lato" panose="020F0502020204030203" pitchFamily="34" charset="0"/>
                <a:sym typeface="Lato"/>
              </a:rPr>
              <a:t>where</a:t>
            </a:r>
            <a:r>
              <a:rPr lang="de-DE" sz="1800" b="1" dirty="0">
                <a:solidFill>
                  <a:schemeClr val="lt1"/>
                </a:solidFill>
                <a:latin typeface="Lato" panose="020F0502020204030203" pitchFamily="34" charset="0"/>
                <a:ea typeface="Lato" panose="020F0502020204030203" pitchFamily="34" charset="0"/>
                <a:cs typeface="Lato" panose="020F0502020204030203" pitchFamily="34" charset="0"/>
                <a:sym typeface="Lato"/>
              </a:rPr>
              <a:t> I was </a:t>
            </a:r>
            <a:r>
              <a:rPr lang="de-DE" sz="1800" b="1" dirty="0" err="1">
                <a:solidFill>
                  <a:schemeClr val="lt1"/>
                </a:solidFill>
                <a:latin typeface="Lato" panose="020F0502020204030203" pitchFamily="34" charset="0"/>
                <a:ea typeface="Lato" panose="020F0502020204030203" pitchFamily="34" charset="0"/>
                <a:cs typeface="Lato" panose="020F0502020204030203" pitchFamily="34" charset="0"/>
                <a:sym typeface="Lato"/>
              </a:rPr>
              <a:t>denied</a:t>
            </a:r>
            <a:r>
              <a:rPr lang="de-DE" sz="1800" b="1" dirty="0">
                <a:solidFill>
                  <a:schemeClr val="lt1"/>
                </a:solidFill>
                <a:latin typeface="Lato" panose="020F0502020204030203" pitchFamily="34" charset="0"/>
                <a:ea typeface="Lato" panose="020F0502020204030203" pitchFamily="34" charset="0"/>
                <a:cs typeface="Lato" panose="020F0502020204030203" pitchFamily="34" charset="0"/>
                <a:sym typeface="Lato"/>
              </a:rPr>
              <a:t> </a:t>
            </a:r>
            <a:r>
              <a:rPr lang="de-DE" sz="1800" b="1" dirty="0" err="1">
                <a:solidFill>
                  <a:schemeClr val="lt1"/>
                </a:solidFill>
                <a:latin typeface="Lato" panose="020F0502020204030203" pitchFamily="34" charset="0"/>
                <a:ea typeface="Lato" panose="020F0502020204030203" pitchFamily="34" charset="0"/>
                <a:cs typeface="Lato" panose="020F0502020204030203" pitchFamily="34" charset="0"/>
                <a:sym typeface="Lato"/>
              </a:rPr>
              <a:t>this</a:t>
            </a:r>
            <a:r>
              <a:rPr lang="de-DE" sz="1800" b="1" dirty="0">
                <a:solidFill>
                  <a:schemeClr val="lt1"/>
                </a:solidFill>
                <a:latin typeface="Lato" panose="020F0502020204030203" pitchFamily="34" charset="0"/>
                <a:ea typeface="Lato" panose="020F0502020204030203" pitchFamily="34" charset="0"/>
                <a:cs typeface="Lato" panose="020F0502020204030203" pitchFamily="34" charset="0"/>
                <a:sym typeface="Lato"/>
              </a:rPr>
              <a:t> </a:t>
            </a:r>
            <a:r>
              <a:rPr lang="de-DE" sz="1800" b="1" dirty="0" err="1">
                <a:solidFill>
                  <a:schemeClr val="lt1"/>
                </a:solidFill>
                <a:latin typeface="Lato" panose="020F0502020204030203" pitchFamily="34" charset="0"/>
                <a:ea typeface="Lato" panose="020F0502020204030203" pitchFamily="34" charset="0"/>
                <a:cs typeface="Lato" panose="020F0502020204030203" pitchFamily="34" charset="0"/>
                <a:sym typeface="Lato"/>
              </a:rPr>
              <a:t>right</a:t>
            </a:r>
            <a:r>
              <a:rPr lang="de-DE" sz="1800" b="1" dirty="0">
                <a:solidFill>
                  <a:schemeClr val="lt1"/>
                </a:solidFill>
                <a:latin typeface="Lato" panose="020F0502020204030203" pitchFamily="34" charset="0"/>
                <a:ea typeface="Lato" panose="020F0502020204030203" pitchFamily="34" charset="0"/>
                <a:cs typeface="Lato" panose="020F0502020204030203" pitchFamily="34" charset="0"/>
                <a:sym typeface="Lato"/>
              </a:rPr>
              <a:t> </a:t>
            </a:r>
            <a:r>
              <a:rPr lang="de-DE" sz="1800" b="1" dirty="0" err="1">
                <a:solidFill>
                  <a:schemeClr val="lt1"/>
                </a:solidFill>
                <a:latin typeface="Lato" panose="020F0502020204030203" pitchFamily="34" charset="0"/>
                <a:ea typeface="Lato" panose="020F0502020204030203" pitchFamily="34" charset="0"/>
                <a:cs typeface="Lato" panose="020F0502020204030203" pitchFamily="34" charset="0"/>
                <a:sym typeface="Lato"/>
              </a:rPr>
              <a:t>or</a:t>
            </a:r>
            <a:r>
              <a:rPr lang="de-DE" sz="1800" b="1" dirty="0">
                <a:solidFill>
                  <a:schemeClr val="lt1"/>
                </a:solidFill>
                <a:latin typeface="Lato" panose="020F0502020204030203" pitchFamily="34" charset="0"/>
                <a:ea typeface="Lato" panose="020F0502020204030203" pitchFamily="34" charset="0"/>
                <a:cs typeface="Lato" panose="020F0502020204030203" pitchFamily="34" charset="0"/>
                <a:sym typeface="Lato"/>
              </a:rPr>
              <a:t> I </a:t>
            </a:r>
            <a:r>
              <a:rPr lang="de-DE" sz="1800" b="1" dirty="0" err="1">
                <a:solidFill>
                  <a:schemeClr val="lt1"/>
                </a:solidFill>
                <a:latin typeface="Lato" panose="020F0502020204030203" pitchFamily="34" charset="0"/>
                <a:ea typeface="Lato" panose="020F0502020204030203" pitchFamily="34" charset="0"/>
                <a:cs typeface="Lato" panose="020F0502020204030203" pitchFamily="34" charset="0"/>
                <a:sym typeface="Lato"/>
              </a:rPr>
              <a:t>had</a:t>
            </a:r>
            <a:r>
              <a:rPr lang="de-DE" sz="1800" b="1" dirty="0">
                <a:solidFill>
                  <a:schemeClr val="lt1"/>
                </a:solidFill>
                <a:latin typeface="Lato" panose="020F0502020204030203" pitchFamily="34" charset="0"/>
                <a:ea typeface="Lato" panose="020F0502020204030203" pitchFamily="34" charset="0"/>
                <a:cs typeface="Lato" panose="020F0502020204030203" pitchFamily="34" charset="0"/>
                <a:sym typeface="Lato"/>
              </a:rPr>
              <a:t> </a:t>
            </a:r>
            <a:r>
              <a:rPr lang="de-DE" sz="1800" b="1" dirty="0" err="1">
                <a:solidFill>
                  <a:schemeClr val="lt1"/>
                </a:solidFill>
                <a:latin typeface="Lato" panose="020F0502020204030203" pitchFamily="34" charset="0"/>
                <a:ea typeface="Lato" panose="020F0502020204030203" pitchFamily="34" charset="0"/>
                <a:cs typeface="Lato" panose="020F0502020204030203" pitchFamily="34" charset="0"/>
                <a:sym typeface="Lato"/>
              </a:rPr>
              <a:t>difficulties</a:t>
            </a:r>
            <a:r>
              <a:rPr lang="de-DE" sz="1800" b="1" dirty="0">
                <a:solidFill>
                  <a:schemeClr val="lt1"/>
                </a:solidFill>
                <a:latin typeface="Lato" panose="020F0502020204030203" pitchFamily="34" charset="0"/>
                <a:ea typeface="Lato" panose="020F0502020204030203" pitchFamily="34" charset="0"/>
                <a:cs typeface="Lato" panose="020F0502020204030203" pitchFamily="34" charset="0"/>
                <a:sym typeface="Lato"/>
              </a:rPr>
              <a:t> </a:t>
            </a:r>
            <a:r>
              <a:rPr lang="de-DE" sz="1800" b="1" dirty="0" err="1">
                <a:solidFill>
                  <a:schemeClr val="lt1"/>
                </a:solidFill>
                <a:latin typeface="Lato" panose="020F0502020204030203" pitchFamily="34" charset="0"/>
                <a:ea typeface="Lato" panose="020F0502020204030203" pitchFamily="34" charset="0"/>
                <a:cs typeface="Lato" panose="020F0502020204030203" pitchFamily="34" charset="0"/>
                <a:sym typeface="Lato"/>
              </a:rPr>
              <a:t>implementing</a:t>
            </a:r>
            <a:r>
              <a:rPr lang="de-DE" sz="1800" b="1" dirty="0">
                <a:solidFill>
                  <a:schemeClr val="lt1"/>
                </a:solidFill>
                <a:latin typeface="Lato" panose="020F0502020204030203" pitchFamily="34" charset="0"/>
                <a:ea typeface="Lato" panose="020F0502020204030203" pitchFamily="34" charset="0"/>
                <a:cs typeface="Lato" panose="020F0502020204030203" pitchFamily="34" charset="0"/>
                <a:sym typeface="Lato"/>
              </a:rPr>
              <a:t> </a:t>
            </a:r>
            <a:r>
              <a:rPr lang="de-DE" sz="1800" b="1" dirty="0" err="1">
                <a:solidFill>
                  <a:schemeClr val="lt1"/>
                </a:solidFill>
                <a:latin typeface="Lato" panose="020F0502020204030203" pitchFamily="34" charset="0"/>
                <a:ea typeface="Lato" panose="020F0502020204030203" pitchFamily="34" charset="0"/>
                <a:cs typeface="Lato" panose="020F0502020204030203" pitchFamily="34" charset="0"/>
                <a:sym typeface="Lato"/>
              </a:rPr>
              <a:t>it</a:t>
            </a:r>
            <a:r>
              <a:rPr lang="de-DE" sz="1800" b="1" dirty="0">
                <a:solidFill>
                  <a:schemeClr val="lt1"/>
                </a:solidFill>
                <a:latin typeface="Lato" panose="020F0502020204030203" pitchFamily="34" charset="0"/>
                <a:ea typeface="Lato" panose="020F0502020204030203" pitchFamily="34" charset="0"/>
                <a:cs typeface="Lato" panose="020F0502020204030203" pitchFamily="34" charset="0"/>
                <a:sym typeface="Lato"/>
              </a:rPr>
              <a:t>?</a:t>
            </a:r>
          </a:p>
          <a:p>
            <a:pPr algn="ctr">
              <a:lnSpc>
                <a:spcPct val="115000"/>
              </a:lnSpc>
              <a:spcBef>
                <a:spcPts val="1200"/>
              </a:spcBef>
              <a:spcAft>
                <a:spcPts val="1200"/>
              </a:spcAft>
            </a:pPr>
            <a:endParaRPr sz="1800" b="1" dirty="0">
              <a:solidFill>
                <a:schemeClr val="lt1"/>
              </a:solidFill>
              <a:latin typeface="Lato" panose="020F0502020204030203" pitchFamily="34" charset="0"/>
              <a:ea typeface="Lato" panose="020F0502020204030203" pitchFamily="34" charset="0"/>
              <a:cs typeface="Lato" panose="020F0502020204030203" pitchFamily="34" charset="0"/>
              <a:sym typeface="Lato"/>
            </a:endParaRPr>
          </a:p>
          <a:p>
            <a:pPr marL="0" lvl="0" indent="0" algn="ctr" rtl="0">
              <a:spcBef>
                <a:spcPts val="1200"/>
              </a:spcBef>
              <a:spcAft>
                <a:spcPts val="0"/>
              </a:spcAft>
              <a:buNone/>
            </a:pPr>
            <a:endParaRPr sz="1800" b="1" dirty="0">
              <a:solidFill>
                <a:schemeClr val="lt1"/>
              </a:solidFill>
            </a:endParaRPr>
          </a:p>
        </p:txBody>
      </p:sp>
      <p:sp>
        <p:nvSpPr>
          <p:cNvPr id="430" name="Google Shape;430;gf0b8c5e5f5_0_127"/>
          <p:cNvSpPr/>
          <p:nvPr/>
        </p:nvSpPr>
        <p:spPr>
          <a:xfrm>
            <a:off x="311700" y="2769575"/>
            <a:ext cx="3258300" cy="1452000"/>
          </a:xfrm>
          <a:prstGeom prst="wedgeRectCallout">
            <a:avLst>
              <a:gd name="adj1" fmla="val -20833"/>
              <a:gd name="adj2" fmla="val 62500"/>
            </a:avLst>
          </a:prstGeom>
          <a:solidFill>
            <a:srgbClr val="E5362B"/>
          </a:solid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algn="ctr">
              <a:lnSpc>
                <a:spcPct val="115000"/>
              </a:lnSpc>
              <a:spcBef>
                <a:spcPts val="1200"/>
              </a:spcBef>
              <a:spcAft>
                <a:spcPts val="1200"/>
              </a:spcAft>
              <a:buSzPts val="1100"/>
            </a:pPr>
            <a:r>
              <a:rPr lang="de-DE" sz="1800" b="1" dirty="0" err="1">
                <a:solidFill>
                  <a:schemeClr val="lt1"/>
                </a:solidFill>
                <a:latin typeface="Lato" panose="020F0502020204030203" pitchFamily="34" charset="0"/>
                <a:ea typeface="Lato" panose="020F0502020204030203" pitchFamily="34" charset="0"/>
                <a:cs typeface="Lato" panose="020F0502020204030203" pitchFamily="34" charset="0"/>
                <a:sym typeface="Lato"/>
              </a:rPr>
              <a:t>Why</a:t>
            </a:r>
            <a:r>
              <a:rPr lang="de-DE" sz="1800" b="1" dirty="0">
                <a:solidFill>
                  <a:schemeClr val="lt1"/>
                </a:solidFill>
                <a:latin typeface="Lato" panose="020F0502020204030203" pitchFamily="34" charset="0"/>
                <a:ea typeface="Lato" panose="020F0502020204030203" pitchFamily="34" charset="0"/>
                <a:cs typeface="Lato" panose="020F0502020204030203" pitchFamily="34" charset="0"/>
                <a:sym typeface="Lato"/>
              </a:rPr>
              <a:t> </a:t>
            </a:r>
            <a:r>
              <a:rPr lang="de-DE" sz="1800" b="1" dirty="0" err="1">
                <a:solidFill>
                  <a:schemeClr val="lt1"/>
                </a:solidFill>
                <a:latin typeface="Lato" panose="020F0502020204030203" pitchFamily="34" charset="0"/>
                <a:ea typeface="Lato" panose="020F0502020204030203" pitchFamily="34" charset="0"/>
                <a:cs typeface="Lato" panose="020F0502020204030203" pitchFamily="34" charset="0"/>
                <a:sym typeface="Lato"/>
              </a:rPr>
              <a:t>is</a:t>
            </a:r>
            <a:r>
              <a:rPr lang="de-DE" sz="1800" b="1" dirty="0">
                <a:solidFill>
                  <a:schemeClr val="lt1"/>
                </a:solidFill>
                <a:latin typeface="Lato" panose="020F0502020204030203" pitchFamily="34" charset="0"/>
                <a:ea typeface="Lato" panose="020F0502020204030203" pitchFamily="34" charset="0"/>
                <a:cs typeface="Lato" panose="020F0502020204030203" pitchFamily="34" charset="0"/>
                <a:sym typeface="Lato"/>
              </a:rPr>
              <a:t> </a:t>
            </a:r>
            <a:r>
              <a:rPr lang="de-DE" sz="1800" b="1" dirty="0" err="1">
                <a:solidFill>
                  <a:schemeClr val="lt1"/>
                </a:solidFill>
                <a:latin typeface="Lato" panose="020F0502020204030203" pitchFamily="34" charset="0"/>
                <a:ea typeface="Lato" panose="020F0502020204030203" pitchFamily="34" charset="0"/>
                <a:cs typeface="Lato" panose="020F0502020204030203" pitchFamily="34" charset="0"/>
                <a:sym typeface="Lato"/>
              </a:rPr>
              <a:t>freedom</a:t>
            </a:r>
            <a:r>
              <a:rPr lang="de-DE" sz="1800" b="1" dirty="0">
                <a:solidFill>
                  <a:schemeClr val="lt1"/>
                </a:solidFill>
                <a:latin typeface="Lato" panose="020F0502020204030203" pitchFamily="34" charset="0"/>
                <a:ea typeface="Lato" panose="020F0502020204030203" pitchFamily="34" charset="0"/>
                <a:cs typeface="Lato" panose="020F0502020204030203" pitchFamily="34" charset="0"/>
                <a:sym typeface="Lato"/>
              </a:rPr>
              <a:t> </a:t>
            </a:r>
            <a:r>
              <a:rPr lang="de-DE" sz="1800" b="1" dirty="0" err="1">
                <a:solidFill>
                  <a:schemeClr val="lt1"/>
                </a:solidFill>
                <a:latin typeface="Lato" panose="020F0502020204030203" pitchFamily="34" charset="0"/>
                <a:ea typeface="Lato" panose="020F0502020204030203" pitchFamily="34" charset="0"/>
                <a:cs typeface="Lato" panose="020F0502020204030203" pitchFamily="34" charset="0"/>
                <a:sym typeface="Lato"/>
              </a:rPr>
              <a:t>of</a:t>
            </a:r>
            <a:r>
              <a:rPr lang="de-DE" sz="1800" b="1" dirty="0">
                <a:solidFill>
                  <a:schemeClr val="lt1"/>
                </a:solidFill>
                <a:latin typeface="Lato" panose="020F0502020204030203" pitchFamily="34" charset="0"/>
                <a:ea typeface="Lato" panose="020F0502020204030203" pitchFamily="34" charset="0"/>
                <a:cs typeface="Lato" panose="020F0502020204030203" pitchFamily="34" charset="0"/>
                <a:sym typeface="Lato"/>
              </a:rPr>
              <a:t> </a:t>
            </a:r>
            <a:r>
              <a:rPr lang="de-DE" sz="1800" b="1" dirty="0" err="1">
                <a:solidFill>
                  <a:schemeClr val="lt1"/>
                </a:solidFill>
                <a:latin typeface="Lato" panose="020F0502020204030203" pitchFamily="34" charset="0"/>
                <a:ea typeface="Lato" panose="020F0502020204030203" pitchFamily="34" charset="0"/>
                <a:cs typeface="Lato" panose="020F0502020204030203" pitchFamily="34" charset="0"/>
                <a:sym typeface="Lato"/>
              </a:rPr>
              <a:t>expression</a:t>
            </a:r>
            <a:r>
              <a:rPr lang="de-DE" sz="1800" b="1" dirty="0">
                <a:solidFill>
                  <a:schemeClr val="lt1"/>
                </a:solidFill>
                <a:latin typeface="Lato" panose="020F0502020204030203" pitchFamily="34" charset="0"/>
                <a:ea typeface="Lato" panose="020F0502020204030203" pitchFamily="34" charset="0"/>
                <a:cs typeface="Lato" panose="020F0502020204030203" pitchFamily="34" charset="0"/>
                <a:sym typeface="Lato"/>
              </a:rPr>
              <a:t> </a:t>
            </a:r>
            <a:r>
              <a:rPr lang="de-DE" sz="1800" b="1" dirty="0" err="1">
                <a:solidFill>
                  <a:schemeClr val="lt1"/>
                </a:solidFill>
                <a:latin typeface="Lato" panose="020F0502020204030203" pitchFamily="34" charset="0"/>
                <a:ea typeface="Lato" panose="020F0502020204030203" pitchFamily="34" charset="0"/>
                <a:cs typeface="Lato" panose="020F0502020204030203" pitchFamily="34" charset="0"/>
                <a:sym typeface="Lato"/>
              </a:rPr>
              <a:t>important</a:t>
            </a:r>
            <a:r>
              <a:rPr lang="de-DE" sz="1800" b="1" dirty="0">
                <a:solidFill>
                  <a:schemeClr val="lt1"/>
                </a:solidFill>
                <a:latin typeface="Lato" panose="020F0502020204030203" pitchFamily="34" charset="0"/>
                <a:ea typeface="Lato" panose="020F0502020204030203" pitchFamily="34" charset="0"/>
                <a:cs typeface="Lato" panose="020F0502020204030203" pitchFamily="34" charset="0"/>
                <a:sym typeface="Lato"/>
              </a:rPr>
              <a:t> </a:t>
            </a:r>
            <a:r>
              <a:rPr lang="de-DE" sz="1800" b="1" dirty="0" err="1">
                <a:solidFill>
                  <a:schemeClr val="lt1"/>
                </a:solidFill>
                <a:latin typeface="Lato" panose="020F0502020204030203" pitchFamily="34" charset="0"/>
                <a:ea typeface="Lato" panose="020F0502020204030203" pitchFamily="34" charset="0"/>
                <a:cs typeface="Lato" panose="020F0502020204030203" pitchFamily="34" charset="0"/>
                <a:sym typeface="Lato"/>
              </a:rPr>
              <a:t>to</a:t>
            </a:r>
            <a:r>
              <a:rPr lang="de-DE" sz="1800" b="1" dirty="0">
                <a:solidFill>
                  <a:schemeClr val="lt1"/>
                </a:solidFill>
                <a:latin typeface="Lato" panose="020F0502020204030203" pitchFamily="34" charset="0"/>
                <a:ea typeface="Lato" panose="020F0502020204030203" pitchFamily="34" charset="0"/>
                <a:cs typeface="Lato" panose="020F0502020204030203" pitchFamily="34" charset="0"/>
                <a:sym typeface="Lato"/>
              </a:rPr>
              <a:t> </a:t>
            </a:r>
            <a:r>
              <a:rPr lang="de-DE" sz="1800" b="1" dirty="0" err="1">
                <a:solidFill>
                  <a:schemeClr val="lt1"/>
                </a:solidFill>
                <a:latin typeface="Lato" panose="020F0502020204030203" pitchFamily="34" charset="0"/>
                <a:ea typeface="Lato" panose="020F0502020204030203" pitchFamily="34" charset="0"/>
                <a:cs typeface="Lato" panose="020F0502020204030203" pitchFamily="34" charset="0"/>
                <a:sym typeface="Lato"/>
              </a:rPr>
              <a:t>society</a:t>
            </a:r>
            <a:r>
              <a:rPr lang="de-DE" sz="1800" b="1" dirty="0">
                <a:solidFill>
                  <a:schemeClr val="lt1"/>
                </a:solidFill>
                <a:latin typeface="Lato" panose="020F0502020204030203" pitchFamily="34" charset="0"/>
                <a:ea typeface="Lato" panose="020F0502020204030203" pitchFamily="34" charset="0"/>
                <a:cs typeface="Lato" panose="020F0502020204030203" pitchFamily="34" charset="0"/>
                <a:sym typeface="Lato"/>
              </a:rPr>
              <a:t> / </a:t>
            </a:r>
            <a:r>
              <a:rPr lang="de-DE" sz="1800" b="1" dirty="0" err="1">
                <a:solidFill>
                  <a:schemeClr val="lt1"/>
                </a:solidFill>
                <a:latin typeface="Lato" panose="020F0502020204030203" pitchFamily="34" charset="0"/>
                <a:ea typeface="Lato" panose="020F0502020204030203" pitchFamily="34" charset="0"/>
                <a:cs typeface="Lato" panose="020F0502020204030203" pitchFamily="34" charset="0"/>
                <a:sym typeface="Lato"/>
              </a:rPr>
              <a:t>democracy</a:t>
            </a:r>
            <a:r>
              <a:rPr lang="de-DE" sz="1800" b="1" dirty="0">
                <a:solidFill>
                  <a:schemeClr val="lt1"/>
                </a:solidFill>
                <a:latin typeface="Lato" panose="020F0502020204030203" pitchFamily="34" charset="0"/>
                <a:ea typeface="Lato" panose="020F0502020204030203" pitchFamily="34" charset="0"/>
                <a:cs typeface="Lato" panose="020F0502020204030203" pitchFamily="34" charset="0"/>
                <a:sym typeface="Lato"/>
              </a:rPr>
              <a:t>?</a:t>
            </a:r>
            <a:endParaRPr sz="1100" dirty="0">
              <a:solidFill>
                <a:schemeClr val="lt1"/>
              </a:solidFill>
              <a:latin typeface="Lato" panose="020F0502020204030203" pitchFamily="34" charset="0"/>
              <a:ea typeface="Lato" panose="020F0502020204030203" pitchFamily="34" charset="0"/>
              <a:cs typeface="Lato" panose="020F0502020204030203"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434"/>
        <p:cNvGrpSpPr/>
        <p:nvPr/>
      </p:nvGrpSpPr>
      <p:grpSpPr>
        <a:xfrm>
          <a:off x="0" y="0"/>
          <a:ext cx="0" cy="0"/>
          <a:chOff x="0" y="0"/>
          <a:chExt cx="0" cy="0"/>
        </a:xfrm>
      </p:grpSpPr>
      <p:sp>
        <p:nvSpPr>
          <p:cNvPr id="435" name="Google Shape;435;gf0b8c5e5f5_0_156"/>
          <p:cNvSpPr txBox="1">
            <a:spLocks noGrp="1"/>
          </p:cNvSpPr>
          <p:nvPr>
            <p:ph type="title"/>
          </p:nvPr>
        </p:nvSpPr>
        <p:spPr>
          <a:xfrm>
            <a:off x="311700" y="336750"/>
            <a:ext cx="68028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de-DE" sz="2400"/>
              <a:t>Research: Your country’s constitution</a:t>
            </a:r>
            <a:endParaRPr sz="2400"/>
          </a:p>
          <a:p>
            <a:pPr marL="0" lvl="0" indent="0" algn="l" rtl="0">
              <a:lnSpc>
                <a:spcPct val="100000"/>
              </a:lnSpc>
              <a:spcBef>
                <a:spcPts val="0"/>
              </a:spcBef>
              <a:spcAft>
                <a:spcPts val="0"/>
              </a:spcAft>
              <a:buSzPts val="2800"/>
              <a:buNone/>
            </a:pPr>
            <a:endParaRPr sz="2400"/>
          </a:p>
        </p:txBody>
      </p:sp>
      <p:sp>
        <p:nvSpPr>
          <p:cNvPr id="436" name="Google Shape;436;gf0b8c5e5f5_0_156"/>
          <p:cNvSpPr txBox="1">
            <a:spLocks noGrp="1"/>
          </p:cNvSpPr>
          <p:nvPr>
            <p:ph type="body" idx="1"/>
          </p:nvPr>
        </p:nvSpPr>
        <p:spPr>
          <a:xfrm>
            <a:off x="168424" y="1032300"/>
            <a:ext cx="5549203" cy="3418800"/>
          </a:xfrm>
          <a:prstGeom prst="rect">
            <a:avLst/>
          </a:prstGeom>
          <a:solidFill>
            <a:schemeClr val="lt1"/>
          </a:solidFill>
          <a:ln>
            <a:noFill/>
          </a:ln>
        </p:spPr>
        <p:txBody>
          <a:bodyPr spcFirstLastPara="1" wrap="square" lIns="91425" tIns="91425" rIns="91425" bIns="91425" anchor="ctr" anchorCtr="0">
            <a:noAutofit/>
          </a:bodyPr>
          <a:lstStyle/>
          <a:p>
            <a:pPr marL="273050" indent="-268288">
              <a:buSzPct val="100000"/>
            </a:pPr>
            <a:r>
              <a:rPr lang="de-DE" sz="1400" dirty="0" err="1"/>
              <a:t>Identify</a:t>
            </a:r>
            <a:r>
              <a:rPr lang="de-DE" sz="1400" dirty="0"/>
              <a:t> </a:t>
            </a:r>
            <a:r>
              <a:rPr lang="de-DE" sz="1400" dirty="0" err="1"/>
              <a:t>the</a:t>
            </a:r>
            <a:r>
              <a:rPr lang="de-DE" sz="1400" dirty="0"/>
              <a:t> </a:t>
            </a:r>
            <a:r>
              <a:rPr lang="de-DE" sz="1400" dirty="0" err="1"/>
              <a:t>part</a:t>
            </a:r>
            <a:r>
              <a:rPr lang="de-DE" sz="1400" dirty="0"/>
              <a:t> </a:t>
            </a:r>
            <a:r>
              <a:rPr lang="de-DE" sz="1400" dirty="0" err="1"/>
              <a:t>of</a:t>
            </a:r>
            <a:r>
              <a:rPr lang="de-DE" sz="1400" dirty="0"/>
              <a:t> </a:t>
            </a:r>
            <a:r>
              <a:rPr lang="de-DE" sz="1400" dirty="0" err="1"/>
              <a:t>the</a:t>
            </a:r>
            <a:r>
              <a:rPr lang="de-DE" sz="1400" dirty="0"/>
              <a:t> </a:t>
            </a:r>
            <a:r>
              <a:rPr lang="de-DE" sz="1400" dirty="0" err="1"/>
              <a:t>Constitution</a:t>
            </a:r>
            <a:r>
              <a:rPr lang="de-DE" sz="1400" dirty="0"/>
              <a:t> </a:t>
            </a:r>
            <a:r>
              <a:rPr lang="de-DE" sz="1400" dirty="0" err="1"/>
              <a:t>which</a:t>
            </a:r>
            <a:r>
              <a:rPr lang="de-DE" sz="1400" dirty="0"/>
              <a:t> </a:t>
            </a:r>
            <a:r>
              <a:rPr lang="de-DE" sz="1400" dirty="0" err="1"/>
              <a:t>protects</a:t>
            </a:r>
            <a:r>
              <a:rPr lang="de-DE" sz="1400" dirty="0"/>
              <a:t> </a:t>
            </a:r>
            <a:r>
              <a:rPr lang="de-DE" sz="1400" dirty="0" err="1"/>
              <a:t>freedom</a:t>
            </a:r>
            <a:r>
              <a:rPr lang="de-DE" sz="1400" dirty="0"/>
              <a:t> </a:t>
            </a:r>
            <a:r>
              <a:rPr lang="de-DE" sz="1400" dirty="0" err="1"/>
              <a:t>of</a:t>
            </a:r>
            <a:r>
              <a:rPr lang="de-DE" sz="1400" dirty="0"/>
              <a:t> </a:t>
            </a:r>
            <a:r>
              <a:rPr lang="de-DE" sz="1400" dirty="0" err="1"/>
              <a:t>expression</a:t>
            </a:r>
            <a:endParaRPr sz="1400" dirty="0"/>
          </a:p>
          <a:p>
            <a:pPr marL="273050" indent="-268288">
              <a:buSzPct val="100000"/>
            </a:pPr>
            <a:r>
              <a:rPr lang="de-DE" sz="1400" dirty="0" err="1"/>
              <a:t>Identify</a:t>
            </a:r>
            <a:r>
              <a:rPr lang="de-DE" sz="1400" dirty="0"/>
              <a:t> </a:t>
            </a:r>
            <a:r>
              <a:rPr lang="de-DE" sz="1400" dirty="0" err="1"/>
              <a:t>the</a:t>
            </a:r>
            <a:r>
              <a:rPr lang="de-DE" sz="1400" dirty="0"/>
              <a:t> </a:t>
            </a:r>
            <a:r>
              <a:rPr lang="de-DE" sz="1400" dirty="0" err="1"/>
              <a:t>caveats</a:t>
            </a:r>
            <a:r>
              <a:rPr lang="de-DE" sz="1400" dirty="0"/>
              <a:t>, </a:t>
            </a:r>
            <a:r>
              <a:rPr lang="de-DE" sz="1400" dirty="0" err="1"/>
              <a:t>exceptions</a:t>
            </a:r>
            <a:r>
              <a:rPr lang="de-DE" sz="1400" dirty="0"/>
              <a:t> </a:t>
            </a:r>
            <a:r>
              <a:rPr lang="de-DE" sz="1400" dirty="0" err="1"/>
              <a:t>or</a:t>
            </a:r>
            <a:r>
              <a:rPr lang="de-DE" sz="1400" dirty="0"/>
              <a:t> </a:t>
            </a:r>
            <a:r>
              <a:rPr lang="de-DE" sz="1400" dirty="0" err="1"/>
              <a:t>limitations</a:t>
            </a:r>
            <a:r>
              <a:rPr lang="de-DE" sz="1400" dirty="0"/>
              <a:t> </a:t>
            </a:r>
            <a:r>
              <a:rPr lang="de-DE" sz="1400" dirty="0" err="1"/>
              <a:t>to</a:t>
            </a:r>
            <a:r>
              <a:rPr lang="de-DE" sz="1400" dirty="0"/>
              <a:t> </a:t>
            </a:r>
            <a:r>
              <a:rPr lang="de-DE" sz="1400" dirty="0" err="1"/>
              <a:t>the</a:t>
            </a:r>
            <a:r>
              <a:rPr lang="de-DE" sz="1400" dirty="0"/>
              <a:t> </a:t>
            </a:r>
            <a:r>
              <a:rPr lang="de-DE" sz="1400" dirty="0" err="1"/>
              <a:t>freedom</a:t>
            </a:r>
            <a:r>
              <a:rPr lang="de-DE" sz="1400" dirty="0"/>
              <a:t> </a:t>
            </a:r>
            <a:r>
              <a:rPr lang="de-DE" sz="1400" dirty="0" err="1"/>
              <a:t>of</a:t>
            </a:r>
            <a:r>
              <a:rPr lang="de-DE" sz="1400" dirty="0"/>
              <a:t> </a:t>
            </a:r>
            <a:r>
              <a:rPr lang="de-DE" sz="1400" dirty="0" err="1"/>
              <a:t>expression</a:t>
            </a:r>
            <a:r>
              <a:rPr lang="de-DE" sz="1400" dirty="0"/>
              <a:t> in </a:t>
            </a:r>
            <a:r>
              <a:rPr lang="de-DE" sz="1400" dirty="0" err="1"/>
              <a:t>your</a:t>
            </a:r>
            <a:r>
              <a:rPr lang="de-DE" sz="1400" dirty="0"/>
              <a:t> </a:t>
            </a:r>
            <a:r>
              <a:rPr lang="de-DE" sz="1400" dirty="0" err="1"/>
              <a:t>country</a:t>
            </a:r>
            <a:r>
              <a:rPr lang="de-DE" sz="1400" dirty="0"/>
              <a:t>, </a:t>
            </a:r>
            <a:r>
              <a:rPr lang="de-DE" sz="1400" dirty="0" err="1"/>
              <a:t>as</a:t>
            </a:r>
            <a:r>
              <a:rPr lang="de-DE" sz="1400" dirty="0"/>
              <a:t> </a:t>
            </a:r>
            <a:r>
              <a:rPr lang="de-DE" sz="1400" dirty="0" err="1"/>
              <a:t>stated</a:t>
            </a:r>
            <a:r>
              <a:rPr lang="de-DE" sz="1400" dirty="0"/>
              <a:t> in </a:t>
            </a:r>
            <a:r>
              <a:rPr lang="de-DE" sz="1400" dirty="0" err="1"/>
              <a:t>the</a:t>
            </a:r>
            <a:r>
              <a:rPr lang="de-DE" sz="1400" dirty="0"/>
              <a:t> </a:t>
            </a:r>
            <a:r>
              <a:rPr lang="de-DE" sz="1400" dirty="0" err="1"/>
              <a:t>Constitution</a:t>
            </a:r>
            <a:endParaRPr sz="1400" dirty="0"/>
          </a:p>
          <a:p>
            <a:pPr marL="273050" indent="-268288">
              <a:buSzPct val="100000"/>
            </a:pPr>
            <a:r>
              <a:rPr lang="de-DE" sz="1400" dirty="0"/>
              <a:t>Do </a:t>
            </a:r>
            <a:r>
              <a:rPr lang="de-DE" sz="1400" dirty="0" err="1"/>
              <a:t>you</a:t>
            </a:r>
            <a:r>
              <a:rPr lang="de-DE" sz="1400" dirty="0"/>
              <a:t> </a:t>
            </a:r>
            <a:r>
              <a:rPr lang="de-DE" sz="1400" dirty="0" err="1"/>
              <a:t>agree</a:t>
            </a:r>
            <a:r>
              <a:rPr lang="de-DE" sz="1400" dirty="0"/>
              <a:t> </a:t>
            </a:r>
            <a:r>
              <a:rPr lang="de-DE" sz="1400" dirty="0" err="1"/>
              <a:t>or</a:t>
            </a:r>
            <a:r>
              <a:rPr lang="de-DE" sz="1400" dirty="0"/>
              <a:t> </a:t>
            </a:r>
            <a:r>
              <a:rPr lang="de-DE" sz="1400" dirty="0" err="1"/>
              <a:t>disagree</a:t>
            </a:r>
            <a:r>
              <a:rPr lang="de-DE" sz="1400" dirty="0"/>
              <a:t> </a:t>
            </a:r>
            <a:r>
              <a:rPr lang="de-DE" sz="1400" dirty="0" err="1"/>
              <a:t>with</a:t>
            </a:r>
            <a:r>
              <a:rPr lang="de-DE" sz="1400" dirty="0"/>
              <a:t> </a:t>
            </a:r>
            <a:r>
              <a:rPr lang="de-DE" sz="1400" dirty="0" err="1"/>
              <a:t>these</a:t>
            </a:r>
            <a:r>
              <a:rPr lang="de-DE" sz="1400" dirty="0"/>
              <a:t> </a:t>
            </a:r>
            <a:r>
              <a:rPr lang="de-DE" sz="1400" dirty="0" err="1"/>
              <a:t>limitations</a:t>
            </a:r>
            <a:r>
              <a:rPr lang="de-DE" sz="1400" dirty="0"/>
              <a:t>? </a:t>
            </a:r>
            <a:r>
              <a:rPr lang="de-DE" sz="1400" dirty="0" err="1"/>
              <a:t>Why</a:t>
            </a:r>
            <a:r>
              <a:rPr lang="de-DE" sz="1400" dirty="0"/>
              <a:t>? </a:t>
            </a:r>
            <a:endParaRPr sz="1400" dirty="0"/>
          </a:p>
          <a:p>
            <a:pPr marL="273050" indent="-268288">
              <a:buSzPct val="100000"/>
            </a:pPr>
            <a:r>
              <a:rPr lang="de-DE" sz="1400" dirty="0" err="1"/>
              <a:t>How</a:t>
            </a:r>
            <a:r>
              <a:rPr lang="de-DE" sz="1400" dirty="0"/>
              <a:t> different </a:t>
            </a:r>
            <a:r>
              <a:rPr lang="de-DE" sz="1400" dirty="0" err="1"/>
              <a:t>or</a:t>
            </a:r>
            <a:r>
              <a:rPr lang="de-DE" sz="1400" dirty="0"/>
              <a:t> </a:t>
            </a:r>
            <a:r>
              <a:rPr lang="de-DE" sz="1400" dirty="0" err="1"/>
              <a:t>similar</a:t>
            </a:r>
            <a:r>
              <a:rPr lang="de-DE" sz="1400" dirty="0"/>
              <a:t> </a:t>
            </a:r>
            <a:r>
              <a:rPr lang="de-DE" sz="1400" dirty="0" err="1"/>
              <a:t>are</a:t>
            </a:r>
            <a:r>
              <a:rPr lang="de-DE" sz="1400" dirty="0"/>
              <a:t> </a:t>
            </a:r>
            <a:r>
              <a:rPr lang="de-DE" sz="1400" dirty="0" err="1"/>
              <a:t>constitutions</a:t>
            </a:r>
            <a:r>
              <a:rPr lang="de-DE" sz="1400" dirty="0"/>
              <a:t> </a:t>
            </a:r>
            <a:r>
              <a:rPr lang="de-DE" sz="1400" dirty="0" err="1"/>
              <a:t>of</a:t>
            </a:r>
            <a:r>
              <a:rPr lang="de-DE" sz="1400" dirty="0"/>
              <a:t> </a:t>
            </a:r>
            <a:r>
              <a:rPr lang="de-DE" sz="1400" dirty="0" err="1"/>
              <a:t>other</a:t>
            </a:r>
            <a:r>
              <a:rPr lang="de-DE" sz="1400" dirty="0"/>
              <a:t> countries </a:t>
            </a:r>
            <a:r>
              <a:rPr lang="de-DE" sz="1400" dirty="0" err="1"/>
              <a:t>as</a:t>
            </a:r>
            <a:r>
              <a:rPr lang="de-DE" sz="1400" dirty="0"/>
              <a:t> </a:t>
            </a:r>
            <a:r>
              <a:rPr lang="de-DE" sz="1400" dirty="0" err="1"/>
              <a:t>compared</a:t>
            </a:r>
            <a:r>
              <a:rPr lang="de-DE" sz="1400" dirty="0"/>
              <a:t> </a:t>
            </a:r>
            <a:r>
              <a:rPr lang="de-DE" sz="1400" dirty="0" err="1"/>
              <a:t>to</a:t>
            </a:r>
            <a:r>
              <a:rPr lang="de-DE" sz="1400" dirty="0"/>
              <a:t> </a:t>
            </a:r>
            <a:r>
              <a:rPr lang="de-DE" sz="1400" dirty="0" err="1"/>
              <a:t>your</a:t>
            </a:r>
            <a:r>
              <a:rPr lang="de-DE" sz="1400" dirty="0"/>
              <a:t> </a:t>
            </a:r>
            <a:r>
              <a:rPr lang="de-DE" sz="1400" dirty="0" err="1"/>
              <a:t>own</a:t>
            </a:r>
            <a:r>
              <a:rPr lang="de-DE" sz="1400" dirty="0"/>
              <a:t> </a:t>
            </a:r>
            <a:r>
              <a:rPr lang="de-DE" sz="1400" dirty="0" err="1"/>
              <a:t>country’s</a:t>
            </a:r>
            <a:r>
              <a:rPr lang="de-DE" sz="1400" dirty="0"/>
              <a:t> </a:t>
            </a:r>
            <a:r>
              <a:rPr lang="de-DE" sz="1400" dirty="0" err="1"/>
              <a:t>constitution</a:t>
            </a:r>
            <a:r>
              <a:rPr lang="de-DE" sz="1400" dirty="0"/>
              <a:t>?</a:t>
            </a:r>
            <a:endParaRPr sz="1400" dirty="0"/>
          </a:p>
          <a:p>
            <a:pPr marL="273050" indent="-268288">
              <a:buSzPct val="100000"/>
            </a:pPr>
            <a:r>
              <a:rPr lang="de-DE" sz="1400" dirty="0" err="1"/>
              <a:t>Does</a:t>
            </a:r>
            <a:r>
              <a:rPr lang="de-DE" sz="1400" dirty="0"/>
              <a:t> </a:t>
            </a:r>
            <a:r>
              <a:rPr lang="de-DE" sz="1400" dirty="0" err="1"/>
              <a:t>your</a:t>
            </a:r>
            <a:r>
              <a:rPr lang="de-DE" sz="1400" dirty="0"/>
              <a:t> </a:t>
            </a:r>
            <a:r>
              <a:rPr lang="de-DE" sz="1400" dirty="0" err="1"/>
              <a:t>country’s</a:t>
            </a:r>
            <a:r>
              <a:rPr lang="de-DE" sz="1400" dirty="0"/>
              <a:t> </a:t>
            </a:r>
            <a:r>
              <a:rPr lang="de-DE" sz="1400" dirty="0" err="1"/>
              <a:t>constitution</a:t>
            </a:r>
            <a:r>
              <a:rPr lang="de-DE" sz="1400" dirty="0"/>
              <a:t> </a:t>
            </a:r>
            <a:r>
              <a:rPr lang="de-DE" sz="1400" dirty="0" err="1"/>
              <a:t>match</a:t>
            </a:r>
            <a:r>
              <a:rPr lang="de-DE" sz="1400" dirty="0"/>
              <a:t> </a:t>
            </a:r>
            <a:r>
              <a:rPr lang="de-DE" sz="1400" dirty="0" err="1"/>
              <a:t>up</a:t>
            </a:r>
            <a:r>
              <a:rPr lang="de-DE" sz="1400" dirty="0"/>
              <a:t> </a:t>
            </a:r>
            <a:r>
              <a:rPr lang="de-DE" sz="1400" dirty="0" err="1"/>
              <a:t>to</a:t>
            </a:r>
            <a:r>
              <a:rPr lang="de-DE" sz="1400" dirty="0"/>
              <a:t> </a:t>
            </a:r>
            <a:r>
              <a:rPr lang="de-DE" sz="1400" dirty="0" err="1"/>
              <a:t>the</a:t>
            </a:r>
            <a:r>
              <a:rPr lang="de-DE" sz="1400" dirty="0"/>
              <a:t> </a:t>
            </a:r>
            <a:r>
              <a:rPr lang="de-DE" sz="1400" dirty="0" err="1"/>
              <a:t>realities</a:t>
            </a:r>
            <a:r>
              <a:rPr lang="de-DE" sz="1400" dirty="0"/>
              <a:t> </a:t>
            </a:r>
            <a:r>
              <a:rPr lang="de-DE" sz="1400" dirty="0" err="1"/>
              <a:t>of</a:t>
            </a:r>
            <a:r>
              <a:rPr lang="de-DE" sz="1400" dirty="0"/>
              <a:t> </a:t>
            </a:r>
            <a:r>
              <a:rPr lang="de-DE" sz="1400" dirty="0" err="1"/>
              <a:t>your</a:t>
            </a:r>
            <a:r>
              <a:rPr lang="de-DE" sz="1400" dirty="0"/>
              <a:t> </a:t>
            </a:r>
            <a:r>
              <a:rPr lang="de-DE" sz="1400" dirty="0" err="1"/>
              <a:t>own</a:t>
            </a:r>
            <a:r>
              <a:rPr lang="de-DE" sz="1400" dirty="0"/>
              <a:t> </a:t>
            </a:r>
            <a:r>
              <a:rPr lang="de-DE" sz="1400" dirty="0" err="1"/>
              <a:t>day-to-day</a:t>
            </a:r>
            <a:r>
              <a:rPr lang="de-DE" sz="1400" dirty="0"/>
              <a:t> </a:t>
            </a:r>
            <a:r>
              <a:rPr lang="de-DE" sz="1400" dirty="0" err="1"/>
              <a:t>life</a:t>
            </a:r>
            <a:r>
              <a:rPr lang="de-DE" sz="1400" dirty="0"/>
              <a:t>? Do </a:t>
            </a:r>
            <a:r>
              <a:rPr lang="de-DE" sz="1400" dirty="0" err="1"/>
              <a:t>you</a:t>
            </a:r>
            <a:r>
              <a:rPr lang="de-DE" sz="1400" dirty="0"/>
              <a:t> </a:t>
            </a:r>
            <a:r>
              <a:rPr lang="de-DE" sz="1400" dirty="0" err="1"/>
              <a:t>feel</a:t>
            </a:r>
            <a:r>
              <a:rPr lang="de-DE" sz="1400" dirty="0"/>
              <a:t> </a:t>
            </a:r>
            <a:r>
              <a:rPr lang="de-DE" sz="1400" dirty="0" err="1"/>
              <a:t>that</a:t>
            </a:r>
            <a:r>
              <a:rPr lang="de-DE" sz="1400" dirty="0"/>
              <a:t> </a:t>
            </a:r>
            <a:r>
              <a:rPr lang="de-DE" sz="1400" dirty="0" err="1"/>
              <a:t>what</a:t>
            </a:r>
            <a:r>
              <a:rPr lang="de-DE" sz="1400" dirty="0"/>
              <a:t> </a:t>
            </a:r>
            <a:r>
              <a:rPr lang="de-DE" sz="1400" dirty="0" err="1"/>
              <a:t>is</a:t>
            </a:r>
            <a:r>
              <a:rPr lang="de-DE" sz="1400" dirty="0"/>
              <a:t> </a:t>
            </a:r>
            <a:r>
              <a:rPr lang="de-DE" sz="1400" dirty="0" err="1"/>
              <a:t>written</a:t>
            </a:r>
            <a:r>
              <a:rPr lang="de-DE" sz="1400" dirty="0"/>
              <a:t> in </a:t>
            </a:r>
            <a:r>
              <a:rPr lang="de-DE" sz="1400" dirty="0" err="1"/>
              <a:t>the</a:t>
            </a:r>
            <a:r>
              <a:rPr lang="de-DE" sz="1400" dirty="0"/>
              <a:t> </a:t>
            </a:r>
            <a:r>
              <a:rPr lang="de-DE" sz="1400" dirty="0" err="1"/>
              <a:t>constitution</a:t>
            </a:r>
            <a:r>
              <a:rPr lang="de-DE" sz="1400" dirty="0"/>
              <a:t> </a:t>
            </a:r>
            <a:r>
              <a:rPr lang="de-DE" sz="1400" dirty="0" err="1"/>
              <a:t>reflects</a:t>
            </a:r>
            <a:r>
              <a:rPr lang="de-DE" sz="1400" dirty="0"/>
              <a:t> </a:t>
            </a:r>
            <a:r>
              <a:rPr lang="de-DE" sz="1400" dirty="0" err="1"/>
              <a:t>the</a:t>
            </a:r>
            <a:r>
              <a:rPr lang="de-DE" sz="1400" dirty="0"/>
              <a:t> </a:t>
            </a:r>
            <a:r>
              <a:rPr lang="de-DE" sz="1400" dirty="0" err="1"/>
              <a:t>level</a:t>
            </a:r>
            <a:r>
              <a:rPr lang="de-DE" sz="1400" dirty="0"/>
              <a:t> </a:t>
            </a:r>
            <a:r>
              <a:rPr lang="de-DE" sz="1400" dirty="0" err="1"/>
              <a:t>of</a:t>
            </a:r>
            <a:r>
              <a:rPr lang="de-DE" sz="1400" dirty="0"/>
              <a:t> </a:t>
            </a:r>
            <a:r>
              <a:rPr lang="de-DE" sz="1400" dirty="0" err="1"/>
              <a:t>freedom</a:t>
            </a:r>
            <a:r>
              <a:rPr lang="de-DE" sz="1400" dirty="0"/>
              <a:t> </a:t>
            </a:r>
            <a:r>
              <a:rPr lang="de-DE" sz="1400" dirty="0" err="1"/>
              <a:t>of</a:t>
            </a:r>
            <a:r>
              <a:rPr lang="de-DE" sz="1400" dirty="0"/>
              <a:t> </a:t>
            </a:r>
            <a:r>
              <a:rPr lang="de-DE" sz="1400" dirty="0" err="1"/>
              <a:t>expression</a:t>
            </a:r>
            <a:r>
              <a:rPr lang="de-DE" sz="1400" dirty="0"/>
              <a:t> in </a:t>
            </a:r>
            <a:r>
              <a:rPr lang="de-DE" sz="1400" dirty="0" err="1"/>
              <a:t>your</a:t>
            </a:r>
            <a:r>
              <a:rPr lang="de-DE" sz="1400" dirty="0"/>
              <a:t> </a:t>
            </a:r>
            <a:r>
              <a:rPr lang="de-DE" sz="1400" dirty="0" err="1"/>
              <a:t>country</a:t>
            </a:r>
            <a:r>
              <a:rPr lang="de-DE" sz="1400" dirty="0"/>
              <a:t>?</a:t>
            </a:r>
            <a:endParaRPr sz="1400" dirty="0"/>
          </a:p>
          <a:p>
            <a:pPr marL="0" lvl="0" indent="0" algn="r" rtl="0">
              <a:spcBef>
                <a:spcPts val="1200"/>
              </a:spcBef>
              <a:spcAft>
                <a:spcPts val="0"/>
              </a:spcAft>
              <a:buNone/>
            </a:pPr>
            <a:r>
              <a:rPr lang="de-DE" sz="700" dirty="0">
                <a:solidFill>
                  <a:schemeClr val="dk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9"/>
                  </a:ext>
                </a:extLst>
              </a:rPr>
              <a:t>(UNESCO </a:t>
            </a:r>
            <a:r>
              <a:rPr lang="de-DE" sz="700" dirty="0">
                <a:solidFill>
                  <a:schemeClr val="dk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9"/>
                  </a:ext>
                </a:extLst>
              </a:rPr>
              <a:t>2013, p. 25)</a:t>
            </a:r>
            <a:endParaRPr sz="1100" dirty="0">
              <a:solidFill>
                <a:schemeClr val="dk1"/>
              </a:solidFill>
            </a:endParaRPr>
          </a:p>
        </p:txBody>
      </p:sp>
      <p:sp>
        <p:nvSpPr>
          <p:cNvPr id="437" name="Google Shape;437;gf0b8c5e5f5_0_156"/>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de-DE"/>
              <a:t>8</a:t>
            </a:fld>
            <a:endParaRPr/>
          </a:p>
        </p:txBody>
      </p:sp>
      <p:sp>
        <p:nvSpPr>
          <p:cNvPr id="438" name="Google Shape;438;gf0b8c5e5f5_0_156"/>
          <p:cNvSpPr/>
          <p:nvPr/>
        </p:nvSpPr>
        <p:spPr>
          <a:xfrm>
            <a:off x="5860950" y="909450"/>
            <a:ext cx="2835000" cy="2327736"/>
          </a:xfrm>
          <a:prstGeom prst="round2DiagRect">
            <a:avLst>
              <a:gd name="adj1" fmla="val 16667"/>
              <a:gd name="adj2" fmla="val 0"/>
            </a:avLst>
          </a:prstGeom>
          <a:solidFill>
            <a:srgbClr val="363F83"/>
          </a:solid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lnSpc>
                <a:spcPct val="115000"/>
              </a:lnSpc>
              <a:spcBef>
                <a:spcPts val="1200"/>
              </a:spcBef>
              <a:spcAft>
                <a:spcPts val="0"/>
              </a:spcAft>
              <a:buClr>
                <a:schemeClr val="dk1"/>
              </a:buClr>
              <a:buSzPts val="1100"/>
              <a:buFont typeface="Arial"/>
              <a:buNone/>
            </a:pPr>
            <a:r>
              <a:rPr lang="de-DE" dirty="0">
                <a:solidFill>
                  <a:schemeClr val="lt1"/>
                </a:solidFill>
                <a:latin typeface="Lato" panose="020F0502020204030203" pitchFamily="34" charset="0"/>
                <a:ea typeface="Lato" panose="020F0502020204030203" pitchFamily="34" charset="0"/>
                <a:cs typeface="Lato" panose="020F0502020204030203" pitchFamily="34" charset="0"/>
                <a:sym typeface="Teko"/>
              </a:rPr>
              <a:t>Search </a:t>
            </a:r>
            <a:r>
              <a:rPr lang="de-DE"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for</a:t>
            </a:r>
            <a:r>
              <a:rPr lang="de-DE"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your</a:t>
            </a:r>
            <a:r>
              <a:rPr lang="de-DE"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country’s</a:t>
            </a:r>
            <a:r>
              <a:rPr lang="de-DE"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constitution</a:t>
            </a:r>
            <a:r>
              <a:rPr lang="de-DE"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using</a:t>
            </a:r>
            <a:r>
              <a:rPr lang="de-DE"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keywords</a:t>
            </a:r>
            <a:r>
              <a:rPr lang="de-DE" dirty="0">
                <a:solidFill>
                  <a:schemeClr val="lt1"/>
                </a:solidFill>
                <a:latin typeface="Lato" panose="020F0502020204030203" pitchFamily="34" charset="0"/>
                <a:ea typeface="Lato" panose="020F0502020204030203" pitchFamily="34" charset="0"/>
                <a:cs typeface="Lato" panose="020F0502020204030203" pitchFamily="34" charset="0"/>
                <a:sym typeface="Teko"/>
              </a:rPr>
              <a:t> such </a:t>
            </a:r>
            <a:r>
              <a:rPr lang="de-DE"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as</a:t>
            </a:r>
            <a:r>
              <a:rPr lang="de-DE"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Constitution</a:t>
            </a:r>
            <a:r>
              <a:rPr lang="de-DE" dirty="0">
                <a:solidFill>
                  <a:schemeClr val="lt1"/>
                </a:solidFill>
                <a:latin typeface="Lato" panose="020F0502020204030203" pitchFamily="34" charset="0"/>
                <a:ea typeface="Lato" panose="020F0502020204030203" pitchFamily="34" charset="0"/>
                <a:cs typeface="Lato" panose="020F0502020204030203" pitchFamily="34" charset="0"/>
                <a:sym typeface="Teko"/>
              </a:rPr>
              <a:t> + </a:t>
            </a:r>
            <a:r>
              <a:rPr lang="de-DE"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Your</a:t>
            </a:r>
            <a:r>
              <a:rPr lang="de-DE"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Country’s</a:t>
            </a:r>
            <a:r>
              <a:rPr lang="de-DE" dirty="0">
                <a:solidFill>
                  <a:schemeClr val="lt1"/>
                </a:solidFill>
                <a:latin typeface="Lato" panose="020F0502020204030203" pitchFamily="34" charset="0"/>
                <a:ea typeface="Lato" panose="020F0502020204030203" pitchFamily="34" charset="0"/>
                <a:cs typeface="Lato" panose="020F0502020204030203" pitchFamily="34" charset="0"/>
                <a:sym typeface="Teko"/>
              </a:rPr>
              <a:t> Name) </a:t>
            </a:r>
            <a:r>
              <a:rPr lang="de-DE"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and</a:t>
            </a:r>
            <a:r>
              <a:rPr lang="de-DE"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try</a:t>
            </a:r>
            <a:r>
              <a:rPr lang="de-DE"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to</a:t>
            </a:r>
            <a:r>
              <a:rPr lang="de-DE"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examine</a:t>
            </a:r>
            <a:r>
              <a:rPr lang="de-DE"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what</a:t>
            </a:r>
            <a:r>
              <a:rPr lang="de-DE"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it</a:t>
            </a:r>
            <a:r>
              <a:rPr lang="de-DE"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says</a:t>
            </a:r>
            <a:r>
              <a:rPr lang="de-DE"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about</a:t>
            </a:r>
            <a:r>
              <a:rPr lang="de-DE"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freedom</a:t>
            </a:r>
            <a:r>
              <a:rPr lang="de-DE"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of</a:t>
            </a:r>
            <a:r>
              <a:rPr lang="de-DE"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expression</a:t>
            </a:r>
            <a:r>
              <a:rPr lang="de-DE" dirty="0">
                <a:solidFill>
                  <a:schemeClr val="lt1"/>
                </a:solidFill>
                <a:latin typeface="Lato" panose="020F0502020204030203" pitchFamily="34" charset="0"/>
                <a:ea typeface="Lato" panose="020F0502020204030203" pitchFamily="34" charset="0"/>
                <a:cs typeface="Lato" panose="020F0502020204030203" pitchFamily="34" charset="0"/>
                <a:sym typeface="Teko"/>
              </a:rPr>
              <a:t>!</a:t>
            </a:r>
            <a:endParaRPr dirty="0">
              <a:solidFill>
                <a:schemeClr val="lt1"/>
              </a:solidFill>
              <a:latin typeface="Lato" panose="020F0502020204030203" pitchFamily="34" charset="0"/>
              <a:ea typeface="Lato" panose="020F0502020204030203" pitchFamily="34" charset="0"/>
              <a:cs typeface="Lato" panose="020F0502020204030203" pitchFamily="34" charset="0"/>
              <a:sym typeface="Teko"/>
            </a:endParaRPr>
          </a:p>
        </p:txBody>
      </p:sp>
      <p:pic>
        <p:nvPicPr>
          <p:cNvPr id="439" name="Google Shape;439;gf0b8c5e5f5_0_156"/>
          <p:cNvPicPr preferRelativeResize="0"/>
          <p:nvPr/>
        </p:nvPicPr>
        <p:blipFill>
          <a:blip r:embed="rId3">
            <a:alphaModFix/>
          </a:blip>
          <a:stretch>
            <a:fillRect/>
          </a:stretch>
        </p:blipFill>
        <p:spPr>
          <a:xfrm>
            <a:off x="6261926" y="3426372"/>
            <a:ext cx="1820530" cy="1024726"/>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443"/>
        <p:cNvGrpSpPr/>
        <p:nvPr/>
      </p:nvGrpSpPr>
      <p:grpSpPr>
        <a:xfrm>
          <a:off x="0" y="0"/>
          <a:ext cx="0" cy="0"/>
          <a:chOff x="0" y="0"/>
          <a:chExt cx="0" cy="0"/>
        </a:xfrm>
      </p:grpSpPr>
      <p:sp>
        <p:nvSpPr>
          <p:cNvPr id="444" name="Google Shape;444;gf0b8c5e5f5_0_168"/>
          <p:cNvSpPr txBox="1">
            <a:spLocks noGrp="1"/>
          </p:cNvSpPr>
          <p:nvPr>
            <p:ph type="title"/>
          </p:nvPr>
        </p:nvSpPr>
        <p:spPr>
          <a:xfrm>
            <a:off x="311700" y="336750"/>
            <a:ext cx="68028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de-DE" sz="2400"/>
              <a:t>Presentation of the findings</a:t>
            </a:r>
            <a:endParaRPr sz="2400"/>
          </a:p>
          <a:p>
            <a:pPr marL="0" lvl="0" indent="0" algn="l" rtl="0">
              <a:lnSpc>
                <a:spcPct val="100000"/>
              </a:lnSpc>
              <a:spcBef>
                <a:spcPts val="0"/>
              </a:spcBef>
              <a:spcAft>
                <a:spcPts val="0"/>
              </a:spcAft>
              <a:buSzPts val="2800"/>
              <a:buNone/>
            </a:pPr>
            <a:endParaRPr sz="2400"/>
          </a:p>
        </p:txBody>
      </p:sp>
      <p:sp>
        <p:nvSpPr>
          <p:cNvPr id="445" name="Google Shape;445;gf0b8c5e5f5_0_168"/>
          <p:cNvSpPr txBox="1">
            <a:spLocks noGrp="1"/>
          </p:cNvSpPr>
          <p:nvPr>
            <p:ph type="body" idx="1"/>
          </p:nvPr>
        </p:nvSpPr>
        <p:spPr>
          <a:xfrm>
            <a:off x="176100" y="1115175"/>
            <a:ext cx="4967400" cy="3418800"/>
          </a:xfrm>
          <a:prstGeom prst="rect">
            <a:avLst/>
          </a:prstGeom>
          <a:noFill/>
          <a:ln>
            <a:noFill/>
          </a:ln>
        </p:spPr>
        <p:txBody>
          <a:bodyPr spcFirstLastPara="1" wrap="square" lIns="91425" tIns="91425" rIns="91425" bIns="91425" anchor="ctr" anchorCtr="0">
            <a:noAutofit/>
          </a:bodyPr>
          <a:lstStyle/>
          <a:p>
            <a:pPr indent="-368300">
              <a:buSzPts val="2200"/>
            </a:pPr>
            <a:r>
              <a:rPr lang="de-DE" sz="2200" dirty="0" err="1">
                <a:solidFill>
                  <a:schemeClr val="tx1"/>
                </a:solidFill>
              </a:rPr>
              <a:t>Why</a:t>
            </a:r>
            <a:r>
              <a:rPr lang="de-DE" sz="2200" dirty="0">
                <a:solidFill>
                  <a:schemeClr val="tx1"/>
                </a:solidFill>
              </a:rPr>
              <a:t> </a:t>
            </a:r>
            <a:r>
              <a:rPr lang="de-DE" sz="2200" dirty="0" err="1">
                <a:solidFill>
                  <a:schemeClr val="tx1"/>
                </a:solidFill>
              </a:rPr>
              <a:t>is</a:t>
            </a:r>
            <a:r>
              <a:rPr lang="de-DE" sz="2200" dirty="0">
                <a:solidFill>
                  <a:schemeClr val="tx1"/>
                </a:solidFill>
              </a:rPr>
              <a:t> </a:t>
            </a:r>
            <a:r>
              <a:rPr lang="de-DE" sz="2200" dirty="0" err="1">
                <a:solidFill>
                  <a:schemeClr val="tx1"/>
                </a:solidFill>
              </a:rPr>
              <a:t>freedom</a:t>
            </a:r>
            <a:r>
              <a:rPr lang="de-DE" sz="2200" dirty="0">
                <a:solidFill>
                  <a:schemeClr val="tx1"/>
                </a:solidFill>
              </a:rPr>
              <a:t> </a:t>
            </a:r>
            <a:r>
              <a:rPr lang="de-DE" sz="2200" dirty="0" err="1">
                <a:solidFill>
                  <a:schemeClr val="tx1"/>
                </a:solidFill>
              </a:rPr>
              <a:t>of</a:t>
            </a:r>
            <a:r>
              <a:rPr lang="de-DE" sz="2200" dirty="0">
                <a:solidFill>
                  <a:schemeClr val="tx1"/>
                </a:solidFill>
              </a:rPr>
              <a:t> </a:t>
            </a:r>
            <a:r>
              <a:rPr lang="de-DE" sz="2200" dirty="0" err="1">
                <a:solidFill>
                  <a:schemeClr val="tx1"/>
                </a:solidFill>
              </a:rPr>
              <a:t>expression</a:t>
            </a:r>
            <a:r>
              <a:rPr lang="de-DE" sz="2200" dirty="0">
                <a:solidFill>
                  <a:schemeClr val="tx1"/>
                </a:solidFill>
              </a:rPr>
              <a:t> </a:t>
            </a:r>
            <a:r>
              <a:rPr lang="de-DE" sz="2200" dirty="0" err="1">
                <a:solidFill>
                  <a:schemeClr val="tx1"/>
                </a:solidFill>
              </a:rPr>
              <a:t>important</a:t>
            </a:r>
            <a:r>
              <a:rPr lang="de-DE" sz="2200" dirty="0">
                <a:solidFill>
                  <a:schemeClr val="tx1"/>
                </a:solidFill>
              </a:rPr>
              <a:t>? </a:t>
            </a:r>
            <a:endParaRPr sz="2200" dirty="0">
              <a:solidFill>
                <a:schemeClr val="tx1"/>
              </a:solidFill>
            </a:endParaRPr>
          </a:p>
          <a:p>
            <a:pPr indent="-368300">
              <a:buSzPts val="2200"/>
            </a:pPr>
            <a:r>
              <a:rPr lang="de-DE" sz="2200" dirty="0" err="1">
                <a:solidFill>
                  <a:schemeClr val="tx1"/>
                </a:solidFill>
              </a:rPr>
              <a:t>What</a:t>
            </a:r>
            <a:r>
              <a:rPr lang="de-DE" sz="2200" dirty="0">
                <a:solidFill>
                  <a:schemeClr val="tx1"/>
                </a:solidFill>
              </a:rPr>
              <a:t> </a:t>
            </a:r>
            <a:r>
              <a:rPr lang="de-DE" sz="2200" dirty="0" err="1">
                <a:solidFill>
                  <a:schemeClr val="tx1"/>
                </a:solidFill>
              </a:rPr>
              <a:t>are</a:t>
            </a:r>
            <a:r>
              <a:rPr lang="de-DE" sz="2200" dirty="0">
                <a:solidFill>
                  <a:schemeClr val="tx1"/>
                </a:solidFill>
              </a:rPr>
              <a:t> </a:t>
            </a:r>
            <a:r>
              <a:rPr lang="de-DE" sz="2200" dirty="0" err="1">
                <a:solidFill>
                  <a:schemeClr val="tx1"/>
                </a:solidFill>
              </a:rPr>
              <a:t>the</a:t>
            </a:r>
            <a:r>
              <a:rPr lang="de-DE" sz="2200" dirty="0">
                <a:solidFill>
                  <a:schemeClr val="tx1"/>
                </a:solidFill>
              </a:rPr>
              <a:t> </a:t>
            </a:r>
            <a:r>
              <a:rPr lang="de-DE" sz="2200" dirty="0" err="1">
                <a:solidFill>
                  <a:schemeClr val="tx1"/>
                </a:solidFill>
              </a:rPr>
              <a:t>restrictions</a:t>
            </a:r>
            <a:r>
              <a:rPr lang="de-DE" sz="2200" dirty="0">
                <a:solidFill>
                  <a:schemeClr val="tx1"/>
                </a:solidFill>
              </a:rPr>
              <a:t> on </a:t>
            </a:r>
            <a:r>
              <a:rPr lang="de-DE" sz="2200" dirty="0" err="1">
                <a:solidFill>
                  <a:schemeClr val="tx1"/>
                </a:solidFill>
              </a:rPr>
              <a:t>freedom</a:t>
            </a:r>
            <a:r>
              <a:rPr lang="de-DE" sz="2200" dirty="0">
                <a:solidFill>
                  <a:schemeClr val="tx1"/>
                </a:solidFill>
              </a:rPr>
              <a:t> </a:t>
            </a:r>
            <a:r>
              <a:rPr lang="de-DE" sz="2200" dirty="0" err="1">
                <a:solidFill>
                  <a:schemeClr val="tx1"/>
                </a:solidFill>
              </a:rPr>
              <a:t>of</a:t>
            </a:r>
            <a:r>
              <a:rPr lang="de-DE" sz="2200" dirty="0">
                <a:solidFill>
                  <a:schemeClr val="tx1"/>
                </a:solidFill>
              </a:rPr>
              <a:t> </a:t>
            </a:r>
            <a:r>
              <a:rPr lang="de-DE" sz="2200" dirty="0" err="1">
                <a:solidFill>
                  <a:schemeClr val="tx1"/>
                </a:solidFill>
              </a:rPr>
              <a:t>expression</a:t>
            </a:r>
            <a:r>
              <a:rPr lang="de-DE" sz="2200" dirty="0">
                <a:solidFill>
                  <a:schemeClr val="tx1"/>
                </a:solidFill>
              </a:rPr>
              <a:t> </a:t>
            </a:r>
            <a:r>
              <a:rPr lang="de-DE" sz="2200" dirty="0" err="1">
                <a:solidFill>
                  <a:schemeClr val="tx1"/>
                </a:solidFill>
              </a:rPr>
              <a:t>and</a:t>
            </a:r>
            <a:r>
              <a:rPr lang="de-DE" sz="2200" dirty="0">
                <a:solidFill>
                  <a:schemeClr val="tx1"/>
                </a:solidFill>
              </a:rPr>
              <a:t> </a:t>
            </a:r>
            <a:r>
              <a:rPr lang="de-DE" sz="2200" dirty="0" err="1">
                <a:solidFill>
                  <a:schemeClr val="tx1"/>
                </a:solidFill>
              </a:rPr>
              <a:t>why</a:t>
            </a:r>
            <a:r>
              <a:rPr lang="de-DE" sz="2200" dirty="0">
                <a:solidFill>
                  <a:schemeClr val="tx1"/>
                </a:solidFill>
              </a:rPr>
              <a:t>? </a:t>
            </a:r>
            <a:endParaRPr sz="2200" dirty="0">
              <a:solidFill>
                <a:schemeClr val="tx1"/>
              </a:solidFill>
            </a:endParaRPr>
          </a:p>
          <a:p>
            <a:pPr indent="-368300">
              <a:buSzPts val="2200"/>
            </a:pPr>
            <a:r>
              <a:rPr lang="de-DE" sz="2200" dirty="0">
                <a:solidFill>
                  <a:schemeClr val="tx1"/>
                </a:solidFill>
              </a:rPr>
              <a:t> </a:t>
            </a:r>
            <a:r>
              <a:rPr lang="de-DE" sz="2200" dirty="0" err="1">
                <a:solidFill>
                  <a:schemeClr val="tx1"/>
                </a:solidFill>
              </a:rPr>
              <a:t>What</a:t>
            </a:r>
            <a:r>
              <a:rPr lang="de-DE" sz="2200" dirty="0">
                <a:solidFill>
                  <a:schemeClr val="tx1"/>
                </a:solidFill>
              </a:rPr>
              <a:t> </a:t>
            </a:r>
            <a:r>
              <a:rPr lang="de-DE" sz="2200" dirty="0" err="1">
                <a:solidFill>
                  <a:schemeClr val="tx1"/>
                </a:solidFill>
              </a:rPr>
              <a:t>threatens</a:t>
            </a:r>
            <a:r>
              <a:rPr lang="de-DE" sz="2200" dirty="0">
                <a:solidFill>
                  <a:schemeClr val="tx1"/>
                </a:solidFill>
              </a:rPr>
              <a:t> </a:t>
            </a:r>
            <a:r>
              <a:rPr lang="de-DE" sz="2200" dirty="0" err="1">
                <a:solidFill>
                  <a:schemeClr val="tx1"/>
                </a:solidFill>
              </a:rPr>
              <a:t>freedom</a:t>
            </a:r>
            <a:r>
              <a:rPr lang="de-DE" sz="2200" dirty="0">
                <a:solidFill>
                  <a:schemeClr val="tx1"/>
                </a:solidFill>
              </a:rPr>
              <a:t> </a:t>
            </a:r>
            <a:r>
              <a:rPr lang="de-DE" sz="2200" dirty="0" err="1">
                <a:solidFill>
                  <a:schemeClr val="tx1"/>
                </a:solidFill>
              </a:rPr>
              <a:t>of</a:t>
            </a:r>
            <a:r>
              <a:rPr lang="de-DE" sz="2200" dirty="0">
                <a:solidFill>
                  <a:schemeClr val="tx1"/>
                </a:solidFill>
              </a:rPr>
              <a:t> </a:t>
            </a:r>
            <a:r>
              <a:rPr lang="de-DE" sz="2200" dirty="0" err="1">
                <a:solidFill>
                  <a:schemeClr val="tx1"/>
                </a:solidFill>
              </a:rPr>
              <a:t>expression</a:t>
            </a:r>
            <a:r>
              <a:rPr lang="de-DE" sz="2200" dirty="0">
                <a:solidFill>
                  <a:schemeClr val="tx1"/>
                </a:solidFill>
              </a:rPr>
              <a:t> </a:t>
            </a:r>
            <a:r>
              <a:rPr lang="de-DE" sz="2200" dirty="0" err="1">
                <a:solidFill>
                  <a:schemeClr val="tx1"/>
                </a:solidFill>
              </a:rPr>
              <a:t>and</a:t>
            </a:r>
            <a:r>
              <a:rPr lang="de-DE" sz="2200" dirty="0">
                <a:solidFill>
                  <a:schemeClr val="tx1"/>
                </a:solidFill>
              </a:rPr>
              <a:t> </a:t>
            </a:r>
            <a:r>
              <a:rPr lang="de-DE" sz="2200" dirty="0" err="1">
                <a:solidFill>
                  <a:schemeClr val="tx1"/>
                </a:solidFill>
              </a:rPr>
              <a:t>when</a:t>
            </a:r>
            <a:r>
              <a:rPr lang="de-DE" sz="2200" dirty="0">
                <a:solidFill>
                  <a:schemeClr val="tx1"/>
                </a:solidFill>
              </a:rPr>
              <a:t> </a:t>
            </a:r>
            <a:r>
              <a:rPr lang="de-DE" sz="2200" dirty="0" err="1">
                <a:solidFill>
                  <a:schemeClr val="tx1"/>
                </a:solidFill>
              </a:rPr>
              <a:t>is</a:t>
            </a:r>
            <a:r>
              <a:rPr lang="de-DE" sz="2200" dirty="0">
                <a:solidFill>
                  <a:schemeClr val="tx1"/>
                </a:solidFill>
              </a:rPr>
              <a:t> </a:t>
            </a:r>
            <a:r>
              <a:rPr lang="de-DE" sz="2200" dirty="0" err="1">
                <a:solidFill>
                  <a:schemeClr val="tx1"/>
                </a:solidFill>
              </a:rPr>
              <a:t>it</a:t>
            </a:r>
            <a:r>
              <a:rPr lang="de-DE" sz="2200" dirty="0">
                <a:solidFill>
                  <a:schemeClr val="tx1"/>
                </a:solidFill>
              </a:rPr>
              <a:t> at </a:t>
            </a:r>
            <a:r>
              <a:rPr lang="de-DE" sz="2200" dirty="0" err="1">
                <a:solidFill>
                  <a:schemeClr val="tx1"/>
                </a:solidFill>
              </a:rPr>
              <a:t>risk</a:t>
            </a:r>
            <a:r>
              <a:rPr lang="de-DE" sz="2200" dirty="0">
                <a:solidFill>
                  <a:schemeClr val="tx1"/>
                </a:solidFill>
              </a:rPr>
              <a:t>?</a:t>
            </a:r>
            <a:endParaRPr sz="2200" dirty="0">
              <a:solidFill>
                <a:schemeClr val="tx1"/>
              </a:solidFill>
            </a:endParaRPr>
          </a:p>
        </p:txBody>
      </p:sp>
      <p:sp>
        <p:nvSpPr>
          <p:cNvPr id="446" name="Google Shape;446;gf0b8c5e5f5_0_168"/>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de-DE"/>
              <a:t>9</a:t>
            </a:fld>
            <a:endParaRPr/>
          </a:p>
        </p:txBody>
      </p:sp>
      <p:pic>
        <p:nvPicPr>
          <p:cNvPr id="447" name="Google Shape;447;gf0b8c5e5f5_0_168"/>
          <p:cNvPicPr preferRelativeResize="0"/>
          <p:nvPr/>
        </p:nvPicPr>
        <p:blipFill>
          <a:blip r:embed="rId3">
            <a:alphaModFix/>
          </a:blip>
          <a:stretch>
            <a:fillRect/>
          </a:stretch>
        </p:blipFill>
        <p:spPr>
          <a:xfrm rot="904221">
            <a:off x="4572000" y="579350"/>
            <a:ext cx="4319801" cy="2879867"/>
          </a:xfrm>
          <a:prstGeom prst="rect">
            <a:avLst/>
          </a:prstGeom>
          <a:noFill/>
          <a:ln>
            <a:noFill/>
          </a:ln>
        </p:spPr>
      </p:pic>
      <p:pic>
        <p:nvPicPr>
          <p:cNvPr id="448" name="Google Shape;448;gf0b8c5e5f5_0_168"/>
          <p:cNvPicPr preferRelativeResize="0"/>
          <p:nvPr/>
        </p:nvPicPr>
        <p:blipFill>
          <a:blip r:embed="rId3">
            <a:alphaModFix/>
          </a:blip>
          <a:stretch>
            <a:fillRect/>
          </a:stretch>
        </p:blipFill>
        <p:spPr>
          <a:xfrm rot="-9964639">
            <a:off x="4997474" y="1918874"/>
            <a:ext cx="3936527" cy="2624351"/>
          </a:xfrm>
          <a:prstGeom prst="rect">
            <a:avLst/>
          </a:prstGeom>
          <a:noFill/>
          <a:ln>
            <a:noFill/>
          </a:ln>
        </p:spPr>
      </p:pic>
      <p:sp>
        <p:nvSpPr>
          <p:cNvPr id="449" name="Google Shape;449;gf0b8c5e5f5_0_168"/>
          <p:cNvSpPr/>
          <p:nvPr/>
        </p:nvSpPr>
        <p:spPr>
          <a:xfrm>
            <a:off x="402672" y="909459"/>
            <a:ext cx="2919000" cy="650700"/>
          </a:xfrm>
          <a:prstGeom prst="round2DiagRect">
            <a:avLst>
              <a:gd name="adj1" fmla="val 16667"/>
              <a:gd name="adj2" fmla="val 0"/>
            </a:avLst>
          </a:prstGeom>
          <a:solidFill>
            <a:srgbClr val="363F83"/>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de-DE" sz="2000" b="0" i="0" u="none" strike="noStrike" cap="none"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DISCUSSION</a:t>
            </a:r>
            <a:endParaRPr sz="2800" b="0" i="0" u="none" strike="noStrike" cap="none" dirty="0">
              <a:solidFill>
                <a:schemeClr val="lt1"/>
              </a:solidFill>
              <a:latin typeface="Lato" panose="020F0502020204030203" pitchFamily="34" charset="0"/>
              <a:ea typeface="Lato" panose="020F0502020204030203" pitchFamily="34" charset="0"/>
              <a:cs typeface="Lato" panose="020F0502020204030203" pitchFamily="34" charset="0"/>
              <a:sym typeface="Teko"/>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TotalTime>
  <Words>1075</Words>
  <Application>Microsoft Macintosh PowerPoint</Application>
  <PresentationFormat>On-screen Show (16:9)</PresentationFormat>
  <Paragraphs>101</Paragraphs>
  <Slides>12</Slides>
  <Notes>11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Lato</vt:lpstr>
      <vt:lpstr>Arial</vt:lpstr>
      <vt:lpstr>Teko</vt:lpstr>
      <vt:lpstr>Simple Light</vt:lpstr>
      <vt:lpstr>FROM SCIENCE TO FREEDOM OF SPEECH (5/6)</vt:lpstr>
      <vt:lpstr>Overview</vt:lpstr>
      <vt:lpstr>Controversial Issues II</vt:lpstr>
      <vt:lpstr>Controversial Issues II: Freedom of Speech</vt:lpstr>
      <vt:lpstr>Controversial Issues II: Freedom of Speech</vt:lpstr>
      <vt:lpstr>Controversial Issues II: Freedom of Speech</vt:lpstr>
      <vt:lpstr>Individual exercise</vt:lpstr>
      <vt:lpstr>Research: Your country’s constitution </vt:lpstr>
      <vt:lpstr>Presentation of the findings </vt:lpstr>
      <vt:lpstr>Guidelines</vt:lpstr>
      <vt:lpstr>Social Media Message </vt:lpstr>
      <vt:lpstr>Literature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FROM SCIENCE TO FREEDOM OF SPEECH</dc:title>
  <dc:creator>Johanna Urban</dc:creator>
  <cp:lastModifiedBy>Debora Lucque</cp:lastModifiedBy>
  <cp:revision>16</cp:revision>
  <dcterms:modified xsi:type="dcterms:W3CDTF">2022-04-21T19:34:12Z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name="NXPowerLiteLastOptimized" pid="2">
    <vt:lpwstr>1468755</vt:lpwstr>
  </property>
  <property fmtid="{D5CDD505-2E9C-101B-9397-08002B2CF9AE}" name="NXPowerLiteSettings" pid="3">
    <vt:lpwstr>F7000400038000</vt:lpwstr>
  </property>
  <property fmtid="{D5CDD505-2E9C-101B-9397-08002B2CF9AE}" name="NXPowerLiteVersion" pid="4">
    <vt:lpwstr>S9.1.4</vt:lpwstr>
  </property>
</Properties>
</file>